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5" r:id="rId12"/>
    <p:sldId id="271" r:id="rId13"/>
    <p:sldId id="273" r:id="rId14"/>
    <p:sldId id="266" r:id="rId15"/>
    <p:sldId id="267" r:id="rId16"/>
    <p:sldId id="268" r:id="rId17"/>
    <p:sldId id="269" r:id="rId18"/>
    <p:sldId id="270" r:id="rId19"/>
  </p:sldIdLst>
  <p:sldSz cx="8999538" cy="6840538"/>
  <p:notesSz cx="6858000" cy="9144000"/>
  <p:defaultTextStyle>
    <a:defPPr>
      <a:defRPr lang="cs-CZ"/>
    </a:defPPr>
    <a:lvl1pPr marL="0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1pPr>
    <a:lvl2pPr marL="452537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2pPr>
    <a:lvl3pPr marL="905073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3pPr>
    <a:lvl4pPr marL="1357610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4pPr>
    <a:lvl5pPr marL="1810146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5pPr>
    <a:lvl6pPr marL="2262683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6pPr>
    <a:lvl7pPr marL="2715219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7pPr>
    <a:lvl8pPr marL="3167756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8pPr>
    <a:lvl9pPr marL="3620292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28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D1B7CA-D656-414F-9C5B-EBF3377E9975}" v="268" dt="2019-05-19T20:19:44.7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36" autoAdjust="0"/>
  </p:normalViewPr>
  <p:slideViewPr>
    <p:cSldViewPr snapToGrid="0">
      <p:cViewPr varScale="1">
        <p:scale>
          <a:sx n="59" d="100"/>
          <a:sy n="59" d="100"/>
        </p:scale>
        <p:origin x="864" y="64"/>
      </p:cViewPr>
      <p:guideLst>
        <p:guide orient="horz" pos="2154"/>
        <p:guide pos="2834"/>
      </p:guideLst>
    </p:cSldViewPr>
  </p:slideViewPr>
  <p:outlineViewPr>
    <p:cViewPr>
      <p:scale>
        <a:sx n="33" d="100"/>
        <a:sy n="33" d="100"/>
      </p:scale>
      <p:origin x="0" y="-199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rique Gutiérrez Rubio" userId="b803bbffc5e0611e" providerId="LiveId" clId="{4FD1B7CA-D656-414F-9C5B-EBF3377E9975}"/>
    <pc:docChg chg="undo custSel addSld delSld modSld">
      <pc:chgData name="Enrique Gutiérrez Rubio" userId="b803bbffc5e0611e" providerId="LiveId" clId="{4FD1B7CA-D656-414F-9C5B-EBF3377E9975}" dt="2019-05-19T20:19:44.723" v="267" actId="20577"/>
      <pc:docMkLst>
        <pc:docMk/>
      </pc:docMkLst>
      <pc:sldChg chg="modSp">
        <pc:chgData name="Enrique Gutiérrez Rubio" userId="b803bbffc5e0611e" providerId="LiveId" clId="{4FD1B7CA-D656-414F-9C5B-EBF3377E9975}" dt="2019-05-19T19:58:36.682" v="11" actId="20577"/>
        <pc:sldMkLst>
          <pc:docMk/>
          <pc:sldMk cId="2586252455" sldId="256"/>
        </pc:sldMkLst>
        <pc:spChg chg="mod">
          <ac:chgData name="Enrique Gutiérrez Rubio" userId="b803bbffc5e0611e" providerId="LiveId" clId="{4FD1B7CA-D656-414F-9C5B-EBF3377E9975}" dt="2019-05-19T19:58:36.682" v="11" actId="20577"/>
          <ac:spMkLst>
            <pc:docMk/>
            <pc:sldMk cId="2586252455" sldId="256"/>
            <ac:spMk id="3" creationId="{00000000-0000-0000-0000-000000000000}"/>
          </ac:spMkLst>
        </pc:spChg>
      </pc:sldChg>
      <pc:sldChg chg="modSp">
        <pc:chgData name="Enrique Gutiérrez Rubio" userId="b803bbffc5e0611e" providerId="LiveId" clId="{4FD1B7CA-D656-414F-9C5B-EBF3377E9975}" dt="2019-05-19T19:58:04.435" v="2" actId="20577"/>
        <pc:sldMkLst>
          <pc:docMk/>
          <pc:sldMk cId="2874114276" sldId="258"/>
        </pc:sldMkLst>
        <pc:spChg chg="mod">
          <ac:chgData name="Enrique Gutiérrez Rubio" userId="b803bbffc5e0611e" providerId="LiveId" clId="{4FD1B7CA-D656-414F-9C5B-EBF3377E9975}" dt="2019-05-19T19:58:04.435" v="2" actId="20577"/>
          <ac:spMkLst>
            <pc:docMk/>
            <pc:sldMk cId="2874114276" sldId="258"/>
            <ac:spMk id="4" creationId="{00000000-0000-0000-0000-000000000000}"/>
          </ac:spMkLst>
        </pc:spChg>
      </pc:sldChg>
      <pc:sldChg chg="modSp">
        <pc:chgData name="Enrique Gutiérrez Rubio" userId="b803bbffc5e0611e" providerId="LiveId" clId="{4FD1B7CA-D656-414F-9C5B-EBF3377E9975}" dt="2019-05-19T19:59:04.428" v="20" actId="20577"/>
        <pc:sldMkLst>
          <pc:docMk/>
          <pc:sldMk cId="3181758598" sldId="259"/>
        </pc:sldMkLst>
        <pc:spChg chg="mod">
          <ac:chgData name="Enrique Gutiérrez Rubio" userId="b803bbffc5e0611e" providerId="LiveId" clId="{4FD1B7CA-D656-414F-9C5B-EBF3377E9975}" dt="2019-05-19T19:58:49.765" v="16" actId="27636"/>
          <ac:spMkLst>
            <pc:docMk/>
            <pc:sldMk cId="3181758598" sldId="259"/>
            <ac:spMk id="2" creationId="{00000000-0000-0000-0000-000000000000}"/>
          </ac:spMkLst>
        </pc:spChg>
        <pc:spChg chg="mod">
          <ac:chgData name="Enrique Gutiérrez Rubio" userId="b803bbffc5e0611e" providerId="LiveId" clId="{4FD1B7CA-D656-414F-9C5B-EBF3377E9975}" dt="2019-05-19T19:59:04.428" v="20" actId="20577"/>
          <ac:spMkLst>
            <pc:docMk/>
            <pc:sldMk cId="3181758598" sldId="259"/>
            <ac:spMk id="3" creationId="{00000000-0000-0000-0000-000000000000}"/>
          </ac:spMkLst>
        </pc:spChg>
      </pc:sldChg>
      <pc:sldChg chg="modSp">
        <pc:chgData name="Enrique Gutiérrez Rubio" userId="b803bbffc5e0611e" providerId="LiveId" clId="{4FD1B7CA-D656-414F-9C5B-EBF3377E9975}" dt="2019-05-19T20:16:20.204" v="256" actId="20577"/>
        <pc:sldMkLst>
          <pc:docMk/>
          <pc:sldMk cId="3928656049" sldId="260"/>
        </pc:sldMkLst>
        <pc:spChg chg="mod">
          <ac:chgData name="Enrique Gutiérrez Rubio" userId="b803bbffc5e0611e" providerId="LiveId" clId="{4FD1B7CA-D656-414F-9C5B-EBF3377E9975}" dt="2019-05-19T20:16:20.204" v="256" actId="20577"/>
          <ac:spMkLst>
            <pc:docMk/>
            <pc:sldMk cId="3928656049" sldId="260"/>
            <ac:spMk id="3" creationId="{00000000-0000-0000-0000-000000000000}"/>
          </ac:spMkLst>
        </pc:spChg>
      </pc:sldChg>
      <pc:sldChg chg="modSp">
        <pc:chgData name="Enrique Gutiérrez Rubio" userId="b803bbffc5e0611e" providerId="LiveId" clId="{4FD1B7CA-D656-414F-9C5B-EBF3377E9975}" dt="2019-05-19T20:17:23.235" v="261" actId="20577"/>
        <pc:sldMkLst>
          <pc:docMk/>
          <pc:sldMk cId="1414152744" sldId="261"/>
        </pc:sldMkLst>
        <pc:spChg chg="mod">
          <ac:chgData name="Enrique Gutiérrez Rubio" userId="b803bbffc5e0611e" providerId="LiveId" clId="{4FD1B7CA-D656-414F-9C5B-EBF3377E9975}" dt="2019-05-19T20:17:23.235" v="261" actId="20577"/>
          <ac:spMkLst>
            <pc:docMk/>
            <pc:sldMk cId="1414152744" sldId="261"/>
            <ac:spMk id="3" creationId="{00000000-0000-0000-0000-000000000000}"/>
          </ac:spMkLst>
        </pc:spChg>
      </pc:sldChg>
      <pc:sldChg chg="modSp add del">
        <pc:chgData name="Enrique Gutiérrez Rubio" userId="b803bbffc5e0611e" providerId="LiveId" clId="{4FD1B7CA-D656-414F-9C5B-EBF3377E9975}" dt="2019-05-19T20:00:54.618" v="112" actId="20577"/>
        <pc:sldMkLst>
          <pc:docMk/>
          <pc:sldMk cId="3093569869" sldId="262"/>
        </pc:sldMkLst>
        <pc:spChg chg="mod">
          <ac:chgData name="Enrique Gutiérrez Rubio" userId="b803bbffc5e0611e" providerId="LiveId" clId="{4FD1B7CA-D656-414F-9C5B-EBF3377E9975}" dt="2019-05-19T20:00:54.618" v="112" actId="20577"/>
          <ac:spMkLst>
            <pc:docMk/>
            <pc:sldMk cId="3093569869" sldId="262"/>
            <ac:spMk id="3" creationId="{00000000-0000-0000-0000-000000000000}"/>
          </ac:spMkLst>
        </pc:spChg>
      </pc:sldChg>
      <pc:sldChg chg="modSp">
        <pc:chgData name="Enrique Gutiérrez Rubio" userId="b803bbffc5e0611e" providerId="LiveId" clId="{4FD1B7CA-D656-414F-9C5B-EBF3377E9975}" dt="2019-05-19T20:01:29.423" v="134" actId="20577"/>
        <pc:sldMkLst>
          <pc:docMk/>
          <pc:sldMk cId="3938499943" sldId="263"/>
        </pc:sldMkLst>
        <pc:graphicFrameChg chg="mod">
          <ac:chgData name="Enrique Gutiérrez Rubio" userId="b803bbffc5e0611e" providerId="LiveId" clId="{4FD1B7CA-D656-414F-9C5B-EBF3377E9975}" dt="2019-05-19T20:01:29.423" v="134" actId="20577"/>
          <ac:graphicFrameMkLst>
            <pc:docMk/>
            <pc:sldMk cId="3938499943" sldId="263"/>
            <ac:graphicFrameMk id="5" creationId="{00000000-0000-0000-0000-000000000000}"/>
          </ac:graphicFrameMkLst>
        </pc:graphicFrameChg>
      </pc:sldChg>
      <pc:sldChg chg="modSp">
        <pc:chgData name="Enrique Gutiérrez Rubio" userId="b803bbffc5e0611e" providerId="LiveId" clId="{4FD1B7CA-D656-414F-9C5B-EBF3377E9975}" dt="2019-05-19T20:02:19.630" v="145" actId="20577"/>
        <pc:sldMkLst>
          <pc:docMk/>
          <pc:sldMk cId="2635120537" sldId="264"/>
        </pc:sldMkLst>
        <pc:spChg chg="mod">
          <ac:chgData name="Enrique Gutiérrez Rubio" userId="b803bbffc5e0611e" providerId="LiveId" clId="{4FD1B7CA-D656-414F-9C5B-EBF3377E9975}" dt="2019-05-19T20:02:19.630" v="145" actId="20577"/>
          <ac:spMkLst>
            <pc:docMk/>
            <pc:sldMk cId="2635120537" sldId="264"/>
            <ac:spMk id="4" creationId="{00000000-0000-0000-0000-000000000000}"/>
          </ac:spMkLst>
        </pc:spChg>
      </pc:sldChg>
      <pc:sldChg chg="modSp">
        <pc:chgData name="Enrique Gutiérrez Rubio" userId="b803bbffc5e0611e" providerId="LiveId" clId="{4FD1B7CA-D656-414F-9C5B-EBF3377E9975}" dt="2019-05-19T20:18:45.644" v="263" actId="20577"/>
        <pc:sldMkLst>
          <pc:docMk/>
          <pc:sldMk cId="668549793" sldId="265"/>
        </pc:sldMkLst>
        <pc:spChg chg="mod">
          <ac:chgData name="Enrique Gutiérrez Rubio" userId="b803bbffc5e0611e" providerId="LiveId" clId="{4FD1B7CA-D656-414F-9C5B-EBF3377E9975}" dt="2019-05-19T20:18:45.644" v="263" actId="20577"/>
          <ac:spMkLst>
            <pc:docMk/>
            <pc:sldMk cId="668549793" sldId="265"/>
            <ac:spMk id="5" creationId="{00000000-0000-0000-0000-000000000000}"/>
          </ac:spMkLst>
        </pc:spChg>
      </pc:sldChg>
      <pc:sldChg chg="modSp">
        <pc:chgData name="Enrique Gutiérrez Rubio" userId="b803bbffc5e0611e" providerId="LiveId" clId="{4FD1B7CA-D656-414F-9C5B-EBF3377E9975}" dt="2019-05-19T20:06:30.567" v="226" actId="20577"/>
        <pc:sldMkLst>
          <pc:docMk/>
          <pc:sldMk cId="965438292" sldId="266"/>
        </pc:sldMkLst>
        <pc:graphicFrameChg chg="mod">
          <ac:chgData name="Enrique Gutiérrez Rubio" userId="b803bbffc5e0611e" providerId="LiveId" clId="{4FD1B7CA-D656-414F-9C5B-EBF3377E9975}" dt="2019-05-19T20:06:30.567" v="226" actId="20577"/>
          <ac:graphicFrameMkLst>
            <pc:docMk/>
            <pc:sldMk cId="965438292" sldId="266"/>
            <ac:graphicFrameMk id="6" creationId="{00000000-0000-0000-0000-000000000000}"/>
          </ac:graphicFrameMkLst>
        </pc:graphicFrameChg>
      </pc:sldChg>
      <pc:sldChg chg="modSp">
        <pc:chgData name="Enrique Gutiérrez Rubio" userId="b803bbffc5e0611e" providerId="LiveId" clId="{4FD1B7CA-D656-414F-9C5B-EBF3377E9975}" dt="2019-05-19T20:07:21.309" v="241" actId="20577"/>
        <pc:sldMkLst>
          <pc:docMk/>
          <pc:sldMk cId="1654750096" sldId="267"/>
        </pc:sldMkLst>
        <pc:graphicFrameChg chg="mod">
          <ac:chgData name="Enrique Gutiérrez Rubio" userId="b803bbffc5e0611e" providerId="LiveId" clId="{4FD1B7CA-D656-414F-9C5B-EBF3377E9975}" dt="2019-05-19T20:07:21.309" v="241" actId="20577"/>
          <ac:graphicFrameMkLst>
            <pc:docMk/>
            <pc:sldMk cId="1654750096" sldId="267"/>
            <ac:graphicFrameMk id="5" creationId="{00000000-0000-0000-0000-000000000000}"/>
          </ac:graphicFrameMkLst>
        </pc:graphicFrameChg>
      </pc:sldChg>
      <pc:sldChg chg="modSp">
        <pc:chgData name="Enrique Gutiérrez Rubio" userId="b803bbffc5e0611e" providerId="LiveId" clId="{4FD1B7CA-D656-414F-9C5B-EBF3377E9975}" dt="2019-05-19T20:08:00.598" v="249" actId="20577"/>
        <pc:sldMkLst>
          <pc:docMk/>
          <pc:sldMk cId="1336488260" sldId="268"/>
        </pc:sldMkLst>
        <pc:spChg chg="mod">
          <ac:chgData name="Enrique Gutiérrez Rubio" userId="b803bbffc5e0611e" providerId="LiveId" clId="{4FD1B7CA-D656-414F-9C5B-EBF3377E9975}" dt="2019-05-19T20:08:00.598" v="249" actId="20577"/>
          <ac:spMkLst>
            <pc:docMk/>
            <pc:sldMk cId="1336488260" sldId="268"/>
            <ac:spMk id="3" creationId="{00000000-0000-0000-0000-000000000000}"/>
          </ac:spMkLst>
        </pc:spChg>
      </pc:sldChg>
      <pc:sldChg chg="modSp">
        <pc:chgData name="Enrique Gutiérrez Rubio" userId="b803bbffc5e0611e" providerId="LiveId" clId="{4FD1B7CA-D656-414F-9C5B-EBF3377E9975}" dt="2019-05-19T20:08:23.173" v="255" actId="20577"/>
        <pc:sldMkLst>
          <pc:docMk/>
          <pc:sldMk cId="2655261599" sldId="269"/>
        </pc:sldMkLst>
        <pc:spChg chg="mod">
          <ac:chgData name="Enrique Gutiérrez Rubio" userId="b803bbffc5e0611e" providerId="LiveId" clId="{4FD1B7CA-D656-414F-9C5B-EBF3377E9975}" dt="2019-05-19T20:08:23.173" v="255" actId="20577"/>
          <ac:spMkLst>
            <pc:docMk/>
            <pc:sldMk cId="2655261599" sldId="269"/>
            <ac:spMk id="3" creationId="{00000000-0000-0000-0000-000000000000}"/>
          </ac:spMkLst>
        </pc:spChg>
      </pc:sldChg>
      <pc:sldChg chg="modSp">
        <pc:chgData name="Enrique Gutiérrez Rubio" userId="b803bbffc5e0611e" providerId="LiveId" clId="{4FD1B7CA-D656-414F-9C5B-EBF3377E9975}" dt="2019-05-19T20:05:07.259" v="199" actId="20577"/>
        <pc:sldMkLst>
          <pc:docMk/>
          <pc:sldMk cId="844021113" sldId="271"/>
        </pc:sldMkLst>
        <pc:spChg chg="mod">
          <ac:chgData name="Enrique Gutiérrez Rubio" userId="b803bbffc5e0611e" providerId="LiveId" clId="{4FD1B7CA-D656-414F-9C5B-EBF3377E9975}" dt="2019-05-19T20:05:07.259" v="199" actId="20577"/>
          <ac:spMkLst>
            <pc:docMk/>
            <pc:sldMk cId="844021113" sldId="271"/>
            <ac:spMk id="5" creationId="{00000000-0000-0000-0000-000000000000}"/>
          </ac:spMkLst>
        </pc:spChg>
      </pc:sldChg>
      <pc:sldChg chg="modSp">
        <pc:chgData name="Enrique Gutiérrez Rubio" userId="b803bbffc5e0611e" providerId="LiveId" clId="{4FD1B7CA-D656-414F-9C5B-EBF3377E9975}" dt="2019-05-19T20:02:46.880" v="147" actId="20577"/>
        <pc:sldMkLst>
          <pc:docMk/>
          <pc:sldMk cId="711494162" sldId="272"/>
        </pc:sldMkLst>
        <pc:spChg chg="mod">
          <ac:chgData name="Enrique Gutiérrez Rubio" userId="b803bbffc5e0611e" providerId="LiveId" clId="{4FD1B7CA-D656-414F-9C5B-EBF3377E9975}" dt="2019-05-19T20:02:46.880" v="147" actId="20577"/>
          <ac:spMkLst>
            <pc:docMk/>
            <pc:sldMk cId="711494162" sldId="272"/>
            <ac:spMk id="8" creationId="{F06CD6FE-4451-4F7E-B374-5D1DBDF3265D}"/>
          </ac:spMkLst>
        </pc:spChg>
      </pc:sldChg>
      <pc:sldChg chg="modSp">
        <pc:chgData name="Enrique Gutiérrez Rubio" userId="b803bbffc5e0611e" providerId="LiveId" clId="{4FD1B7CA-D656-414F-9C5B-EBF3377E9975}" dt="2019-05-19T20:19:44.723" v="267" actId="20577"/>
        <pc:sldMkLst>
          <pc:docMk/>
          <pc:sldMk cId="3635758345" sldId="273"/>
        </pc:sldMkLst>
        <pc:spChg chg="mod">
          <ac:chgData name="Enrique Gutiérrez Rubio" userId="b803bbffc5e0611e" providerId="LiveId" clId="{4FD1B7CA-D656-414F-9C5B-EBF3377E9975}" dt="2019-05-19T20:19:44.723" v="267" actId="20577"/>
          <ac:spMkLst>
            <pc:docMk/>
            <pc:sldMk cId="3635758345" sldId="273"/>
            <ac:spMk id="5" creationId="{00000000-0000-0000-0000-000000000000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2.jpeg"/><Relationship Id="rId2" Type="http://schemas.microsoft.com/office/2007/relationships/hdphoto" Target="../media/hdphoto11.wdp"/><Relationship Id="rId1" Type="http://schemas.openxmlformats.org/officeDocument/2006/relationships/image" Target="../media/image29.jpeg"/><Relationship Id="rId6" Type="http://schemas.microsoft.com/office/2007/relationships/hdphoto" Target="../media/hdphoto13.wdp"/><Relationship Id="rId5" Type="http://schemas.openxmlformats.org/officeDocument/2006/relationships/image" Target="../media/image31.jpeg"/><Relationship Id="rId4" Type="http://schemas.microsoft.com/office/2007/relationships/hdphoto" Target="../media/hdphoto12.wdp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2.jpeg"/><Relationship Id="rId2" Type="http://schemas.microsoft.com/office/2007/relationships/hdphoto" Target="../media/hdphoto11.wdp"/><Relationship Id="rId1" Type="http://schemas.openxmlformats.org/officeDocument/2006/relationships/image" Target="../media/image29.jpeg"/><Relationship Id="rId6" Type="http://schemas.microsoft.com/office/2007/relationships/hdphoto" Target="../media/hdphoto13.wdp"/><Relationship Id="rId5" Type="http://schemas.openxmlformats.org/officeDocument/2006/relationships/image" Target="../media/image31.jpeg"/><Relationship Id="rId4" Type="http://schemas.microsoft.com/office/2007/relationships/hdphoto" Target="../media/hdphoto12.wd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8B057C-99D4-4AE0-847A-9F8A7CF61454}" type="doc">
      <dgm:prSet loTypeId="urn:microsoft.com/office/officeart/2005/8/layout/pyramid2" loCatId="pyramid" qsTypeId="urn:microsoft.com/office/officeart/2005/8/quickstyle/simple2" qsCatId="simple" csTypeId="urn:microsoft.com/office/officeart/2005/8/colors/accent1_2" csCatId="accent1" phldr="1"/>
      <dgm:spPr/>
    </dgm:pt>
    <dgm:pt modelId="{A000DACE-3A6B-4451-9170-82D7CA27ADD8}">
      <dgm:prSet phldrT="[Text]" custT="1"/>
      <dgm:spPr/>
      <dgm:t>
        <a:bodyPr/>
        <a:lstStyle/>
        <a:p>
          <a:r>
            <a:rPr lang="es-ES" sz="2400" b="1" dirty="0">
              <a:latin typeface="Arial" panose="020B0604020202020204" pitchFamily="34" charset="0"/>
              <a:cs typeface="Arial" panose="020B0604020202020204" pitchFamily="34" charset="0"/>
            </a:rPr>
            <a:t>Doctorado</a:t>
          </a:r>
          <a:endParaRPr lang="cs-CZ" sz="2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cs-CZ" sz="2400" b="0" dirty="0">
              <a:latin typeface="Arial" panose="020B0604020202020204" pitchFamily="34" charset="0"/>
              <a:cs typeface="Arial" panose="020B0604020202020204" pitchFamily="34" charset="0"/>
            </a:rPr>
            <a:t>3-4 </a:t>
          </a:r>
          <a:r>
            <a:rPr lang="es-ES" sz="2400" dirty="0"/>
            <a:t>años</a:t>
          </a:r>
          <a:r>
            <a:rPr lang="cs-CZ" sz="2400" b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21EE52BD-24CC-416A-A77C-B19BE98E4773}" type="parTrans" cxnId="{098BBB90-10F9-4EAF-AC18-FABAEA1FD485}">
      <dgm:prSet/>
      <dgm:spPr/>
      <dgm:t>
        <a:bodyPr/>
        <a:lstStyle/>
        <a:p>
          <a:endParaRPr lang="cs-CZ"/>
        </a:p>
      </dgm:t>
    </dgm:pt>
    <dgm:pt modelId="{FA63A7EF-BCFE-493A-A690-1552C4C47DBA}" type="sibTrans" cxnId="{098BBB90-10F9-4EAF-AC18-FABAEA1FD485}">
      <dgm:prSet/>
      <dgm:spPr/>
      <dgm:t>
        <a:bodyPr/>
        <a:lstStyle/>
        <a:p>
          <a:endParaRPr lang="cs-CZ"/>
        </a:p>
      </dgm:t>
    </dgm:pt>
    <dgm:pt modelId="{B9738BC4-45FB-4643-B7EF-57C0A239A289}">
      <dgm:prSet phldrT="[Text]" custT="1"/>
      <dgm:spPr/>
      <dgm:t>
        <a:bodyPr/>
        <a:lstStyle/>
        <a:p>
          <a:r>
            <a:rPr lang="es-ES" sz="2400" b="1" dirty="0">
              <a:latin typeface="Arial" panose="020B0604020202020204" pitchFamily="34" charset="0"/>
              <a:cs typeface="Arial" panose="020B0604020202020204" pitchFamily="34" charset="0"/>
            </a:rPr>
            <a:t>Máster</a:t>
          </a:r>
          <a:endParaRPr lang="cs-CZ" sz="2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cs-CZ" sz="2400" b="0" dirty="0">
              <a:latin typeface="Arial" panose="020B0604020202020204" pitchFamily="34" charset="0"/>
              <a:cs typeface="Arial" panose="020B0604020202020204" pitchFamily="34" charset="0"/>
            </a:rPr>
            <a:t>2 </a:t>
          </a:r>
          <a:r>
            <a:rPr lang="es-ES" sz="2400" dirty="0"/>
            <a:t>años</a:t>
          </a:r>
          <a:endParaRPr lang="cs-CZ" sz="2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4965B7-CB89-49BA-BD87-058493DC13C1}" type="parTrans" cxnId="{BA2B220E-3D18-4E51-AFC6-96E14D890D38}">
      <dgm:prSet/>
      <dgm:spPr/>
      <dgm:t>
        <a:bodyPr/>
        <a:lstStyle/>
        <a:p>
          <a:endParaRPr lang="cs-CZ"/>
        </a:p>
      </dgm:t>
    </dgm:pt>
    <dgm:pt modelId="{F9E8898F-0E49-436C-B1BB-184DC95E2D37}" type="sibTrans" cxnId="{BA2B220E-3D18-4E51-AFC6-96E14D890D38}">
      <dgm:prSet/>
      <dgm:spPr/>
      <dgm:t>
        <a:bodyPr/>
        <a:lstStyle/>
        <a:p>
          <a:endParaRPr lang="cs-CZ"/>
        </a:p>
      </dgm:t>
    </dgm:pt>
    <dgm:pt modelId="{4BC79E13-693C-4F1A-BFFA-16F1BF985690}">
      <dgm:prSet phldrT="[Text]" custT="1"/>
      <dgm:spPr/>
      <dgm:t>
        <a:bodyPr/>
        <a:lstStyle/>
        <a:p>
          <a:r>
            <a:rPr lang="es-ES" sz="2400" b="1" dirty="0">
              <a:latin typeface="Arial" panose="020B0604020202020204" pitchFamily="34" charset="0"/>
              <a:cs typeface="Arial" panose="020B0604020202020204" pitchFamily="34" charset="0"/>
            </a:rPr>
            <a:t>Grado</a:t>
          </a:r>
          <a:endParaRPr lang="cs-CZ" sz="2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cs-CZ" sz="2400" b="0" dirty="0">
              <a:latin typeface="Arial" panose="020B0604020202020204" pitchFamily="34" charset="0"/>
              <a:cs typeface="Arial" panose="020B0604020202020204" pitchFamily="34" charset="0"/>
            </a:rPr>
            <a:t>3 </a:t>
          </a:r>
          <a:r>
            <a:rPr lang="es-ES" sz="2400" dirty="0"/>
            <a:t>años</a:t>
          </a:r>
          <a:endParaRPr lang="cs-CZ" sz="2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768B2A-DEBA-4A36-9F91-1CCE262391F1}" type="parTrans" cxnId="{3E595C5E-00D6-4B71-BCE3-8E692BB5E87B}">
      <dgm:prSet/>
      <dgm:spPr/>
      <dgm:t>
        <a:bodyPr/>
        <a:lstStyle/>
        <a:p>
          <a:endParaRPr lang="cs-CZ"/>
        </a:p>
      </dgm:t>
    </dgm:pt>
    <dgm:pt modelId="{FF5FC2C1-09EE-42F3-8BF1-366AD9913EBC}" type="sibTrans" cxnId="{3E595C5E-00D6-4B71-BCE3-8E692BB5E87B}">
      <dgm:prSet/>
      <dgm:spPr/>
      <dgm:t>
        <a:bodyPr/>
        <a:lstStyle/>
        <a:p>
          <a:endParaRPr lang="cs-CZ"/>
        </a:p>
      </dgm:t>
    </dgm:pt>
    <dgm:pt modelId="{0CBCF3AB-2441-4C97-ADBF-C5EFEF2F331E}" type="pres">
      <dgm:prSet presAssocID="{D08B057C-99D4-4AE0-847A-9F8A7CF61454}" presName="compositeShape" presStyleCnt="0">
        <dgm:presLayoutVars>
          <dgm:dir/>
          <dgm:resizeHandles/>
        </dgm:presLayoutVars>
      </dgm:prSet>
      <dgm:spPr/>
    </dgm:pt>
    <dgm:pt modelId="{0AB2049F-B194-493B-9642-29FA81AF3167}" type="pres">
      <dgm:prSet presAssocID="{D08B057C-99D4-4AE0-847A-9F8A7CF61454}" presName="pyramid" presStyleLbl="node1" presStyleIdx="0" presStyleCnt="1" custScaleX="126963"/>
      <dgm:spPr/>
    </dgm:pt>
    <dgm:pt modelId="{55C95259-99BA-42F0-AAC2-6B04A6B9C3AA}" type="pres">
      <dgm:prSet presAssocID="{D08B057C-99D4-4AE0-847A-9F8A7CF61454}" presName="theList" presStyleCnt="0"/>
      <dgm:spPr/>
    </dgm:pt>
    <dgm:pt modelId="{2336E44C-8241-4190-A9A1-9181D5FF3513}" type="pres">
      <dgm:prSet presAssocID="{A000DACE-3A6B-4451-9170-82D7CA27ADD8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750CEB2-01EF-416B-AD9D-3FC7991EB947}" type="pres">
      <dgm:prSet presAssocID="{A000DACE-3A6B-4451-9170-82D7CA27ADD8}" presName="aSpace" presStyleCnt="0"/>
      <dgm:spPr/>
    </dgm:pt>
    <dgm:pt modelId="{B631BD30-3DAF-4F98-A8EC-53D3F17F6320}" type="pres">
      <dgm:prSet presAssocID="{B9738BC4-45FB-4643-B7EF-57C0A239A289}" presName="aNode" presStyleLbl="fgAcc1" presStyleIdx="1" presStyleCnt="3" custLinFactY="1402" custLinFactNeighborX="389" custLinFactNeighborY="10000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87EF5E3-5AC8-4A82-AD48-7DE78B8020BB}" type="pres">
      <dgm:prSet presAssocID="{B9738BC4-45FB-4643-B7EF-57C0A239A289}" presName="aSpace" presStyleCnt="0"/>
      <dgm:spPr/>
    </dgm:pt>
    <dgm:pt modelId="{6EA119AA-7675-4E18-B436-B2F1915E765A}" type="pres">
      <dgm:prSet presAssocID="{4BC79E13-693C-4F1A-BFFA-16F1BF985690}" presName="aNode" presStyleLbl="fgAcc1" presStyleIdx="2" presStyleCnt="3" custLinFactY="22790" custLinFactNeighborX="389" custLinFactNeighborY="10000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628B394-2B6E-4266-9EB7-75ACAEEDE9F7}" type="pres">
      <dgm:prSet presAssocID="{4BC79E13-693C-4F1A-BFFA-16F1BF985690}" presName="aSpace" presStyleCnt="0"/>
      <dgm:spPr/>
    </dgm:pt>
  </dgm:ptLst>
  <dgm:cxnLst>
    <dgm:cxn modelId="{BA2B220E-3D18-4E51-AFC6-96E14D890D38}" srcId="{D08B057C-99D4-4AE0-847A-9F8A7CF61454}" destId="{B9738BC4-45FB-4643-B7EF-57C0A239A289}" srcOrd="1" destOrd="0" parTransId="{F64965B7-CB89-49BA-BD87-058493DC13C1}" sibTransId="{F9E8898F-0E49-436C-B1BB-184DC95E2D37}"/>
    <dgm:cxn modelId="{993F0615-CC74-4C24-A200-C65100CEA88E}" type="presOf" srcId="{A000DACE-3A6B-4451-9170-82D7CA27ADD8}" destId="{2336E44C-8241-4190-A9A1-9181D5FF3513}" srcOrd="0" destOrd="0" presId="urn:microsoft.com/office/officeart/2005/8/layout/pyramid2"/>
    <dgm:cxn modelId="{A64A2713-F690-4EE3-A2D2-0B788E2B3CDE}" type="presOf" srcId="{D08B057C-99D4-4AE0-847A-9F8A7CF61454}" destId="{0CBCF3AB-2441-4C97-ADBF-C5EFEF2F331E}" srcOrd="0" destOrd="0" presId="urn:microsoft.com/office/officeart/2005/8/layout/pyramid2"/>
    <dgm:cxn modelId="{3E595C5E-00D6-4B71-BCE3-8E692BB5E87B}" srcId="{D08B057C-99D4-4AE0-847A-9F8A7CF61454}" destId="{4BC79E13-693C-4F1A-BFFA-16F1BF985690}" srcOrd="2" destOrd="0" parTransId="{AB768B2A-DEBA-4A36-9F91-1CCE262391F1}" sibTransId="{FF5FC2C1-09EE-42F3-8BF1-366AD9913EBC}"/>
    <dgm:cxn modelId="{098BBB90-10F9-4EAF-AC18-FABAEA1FD485}" srcId="{D08B057C-99D4-4AE0-847A-9F8A7CF61454}" destId="{A000DACE-3A6B-4451-9170-82D7CA27ADD8}" srcOrd="0" destOrd="0" parTransId="{21EE52BD-24CC-416A-A77C-B19BE98E4773}" sibTransId="{FA63A7EF-BCFE-493A-A690-1552C4C47DBA}"/>
    <dgm:cxn modelId="{6DA9EEF0-4405-4B70-843B-94C2ECDF8E64}" type="presOf" srcId="{B9738BC4-45FB-4643-B7EF-57C0A239A289}" destId="{B631BD30-3DAF-4F98-A8EC-53D3F17F6320}" srcOrd="0" destOrd="0" presId="urn:microsoft.com/office/officeart/2005/8/layout/pyramid2"/>
    <dgm:cxn modelId="{F6448519-2CE3-4199-B14F-CC5105151BA9}" type="presOf" srcId="{4BC79E13-693C-4F1A-BFFA-16F1BF985690}" destId="{6EA119AA-7675-4E18-B436-B2F1915E765A}" srcOrd="0" destOrd="0" presId="urn:microsoft.com/office/officeart/2005/8/layout/pyramid2"/>
    <dgm:cxn modelId="{071B2911-710B-4EDE-99A3-45DF15C2EA2B}" type="presParOf" srcId="{0CBCF3AB-2441-4C97-ADBF-C5EFEF2F331E}" destId="{0AB2049F-B194-493B-9642-29FA81AF3167}" srcOrd="0" destOrd="0" presId="urn:microsoft.com/office/officeart/2005/8/layout/pyramid2"/>
    <dgm:cxn modelId="{DFF222A5-7092-431B-93D5-B45C9B370972}" type="presParOf" srcId="{0CBCF3AB-2441-4C97-ADBF-C5EFEF2F331E}" destId="{55C95259-99BA-42F0-AAC2-6B04A6B9C3AA}" srcOrd="1" destOrd="0" presId="urn:microsoft.com/office/officeart/2005/8/layout/pyramid2"/>
    <dgm:cxn modelId="{AC5CE5BF-1743-410E-9DAA-F9ABD5FB6C5C}" type="presParOf" srcId="{55C95259-99BA-42F0-AAC2-6B04A6B9C3AA}" destId="{2336E44C-8241-4190-A9A1-9181D5FF3513}" srcOrd="0" destOrd="0" presId="urn:microsoft.com/office/officeart/2005/8/layout/pyramid2"/>
    <dgm:cxn modelId="{6E3494E6-9AAB-4BB3-A6F1-0A70F0D7E7EA}" type="presParOf" srcId="{55C95259-99BA-42F0-AAC2-6B04A6B9C3AA}" destId="{3750CEB2-01EF-416B-AD9D-3FC7991EB947}" srcOrd="1" destOrd="0" presId="urn:microsoft.com/office/officeart/2005/8/layout/pyramid2"/>
    <dgm:cxn modelId="{2F9FAF09-0C48-47D8-A4ED-3DCFB16266C7}" type="presParOf" srcId="{55C95259-99BA-42F0-AAC2-6B04A6B9C3AA}" destId="{B631BD30-3DAF-4F98-A8EC-53D3F17F6320}" srcOrd="2" destOrd="0" presId="urn:microsoft.com/office/officeart/2005/8/layout/pyramid2"/>
    <dgm:cxn modelId="{8390D159-C7CD-482F-8215-12173859FA54}" type="presParOf" srcId="{55C95259-99BA-42F0-AAC2-6B04A6B9C3AA}" destId="{687EF5E3-5AC8-4A82-AD48-7DE78B8020BB}" srcOrd="3" destOrd="0" presId="urn:microsoft.com/office/officeart/2005/8/layout/pyramid2"/>
    <dgm:cxn modelId="{1D0C031E-2DF3-4662-943A-F4A1507AE998}" type="presParOf" srcId="{55C95259-99BA-42F0-AAC2-6B04A6B9C3AA}" destId="{6EA119AA-7675-4E18-B436-B2F1915E765A}" srcOrd="4" destOrd="0" presId="urn:microsoft.com/office/officeart/2005/8/layout/pyramid2"/>
    <dgm:cxn modelId="{BF644251-370C-4239-911D-643B5C64356D}" type="presParOf" srcId="{55C95259-99BA-42F0-AAC2-6B04A6B9C3AA}" destId="{F628B394-2B6E-4266-9EB7-75ACAEEDE9F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5DABE6-4A58-42C8-BAB1-60142303E244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AE73643-43C9-496E-8782-BC199D7BC62D}">
      <dgm:prSet custT="1"/>
      <dgm:spPr/>
      <dgm:t>
        <a:bodyPr/>
        <a:lstStyle/>
        <a:p>
          <a:pPr algn="l" rtl="0"/>
          <a:r>
            <a:rPr lang="cs-CZ" sz="2400" b="1" dirty="0" err="1">
              <a:latin typeface="Arial" panose="020B0604020202020204" pitchFamily="34" charset="0"/>
              <a:cs typeface="Arial" panose="020B0604020202020204" pitchFamily="34" charset="0"/>
            </a:rPr>
            <a:t>Acuerdos</a:t>
          </a:r>
          <a:r>
            <a:rPr lang="cs-CZ" sz="2400" b="1" dirty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cs-CZ" sz="2400" b="1" dirty="0" err="1">
              <a:latin typeface="Arial" panose="020B0604020202020204" pitchFamily="34" charset="0"/>
              <a:cs typeface="Arial" panose="020B0604020202020204" pitchFamily="34" charset="0"/>
            </a:rPr>
            <a:t>Cooperación</a:t>
          </a:r>
          <a:endParaRPr lang="cs-CZ" sz="2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r" rtl="0"/>
          <a:r>
            <a:rPr lang="cs-CZ" sz="7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91</a:t>
          </a:r>
        </a:p>
      </dgm:t>
    </dgm:pt>
    <dgm:pt modelId="{E8C7F7E0-4286-4066-82B9-96CAE9E1584C}" type="parTrans" cxnId="{4CC10BF2-44BA-45B5-83FE-4229C59AD88C}">
      <dgm:prSet/>
      <dgm:spPr/>
      <dgm:t>
        <a:bodyPr/>
        <a:lstStyle/>
        <a:p>
          <a:endParaRPr lang="cs-CZ"/>
        </a:p>
      </dgm:t>
    </dgm:pt>
    <dgm:pt modelId="{28AC6878-43B9-4423-9F7A-0D7FF61F0D55}" type="sibTrans" cxnId="{4CC10BF2-44BA-45B5-83FE-4229C59AD88C}">
      <dgm:prSet/>
      <dgm:spPr/>
      <dgm:t>
        <a:bodyPr/>
        <a:lstStyle/>
        <a:p>
          <a:endParaRPr lang="cs-CZ"/>
        </a:p>
      </dgm:t>
    </dgm:pt>
    <dgm:pt modelId="{E23C2B3B-89CD-4E3F-A64C-76E454841512}">
      <dgm:prSet custT="1"/>
      <dgm:spPr/>
      <dgm:t>
        <a:bodyPr/>
        <a:lstStyle/>
        <a:p>
          <a:pPr algn="l" rtl="0"/>
          <a:r>
            <a:rPr lang="en-US" sz="2400" b="1" dirty="0">
              <a:latin typeface="Arial" panose="020B0604020202020204" pitchFamily="34" charset="0"/>
              <a:cs typeface="Arial" panose="020B0604020202020204" pitchFamily="34" charset="0"/>
            </a:rPr>
            <a:t>Erasmus</a:t>
          </a:r>
          <a:r>
            <a:rPr lang="cs-CZ" sz="2400" b="1" dirty="0">
              <a:latin typeface="Arial" panose="020B0604020202020204" pitchFamily="34" charset="0"/>
              <a:cs typeface="Arial" panose="020B0604020202020204" pitchFamily="34" charset="0"/>
            </a:rPr>
            <a:t>+ </a:t>
          </a:r>
          <a:r>
            <a:rPr lang="cs-CZ" sz="2400" b="1" dirty="0" err="1">
              <a:latin typeface="Arial" panose="020B0604020202020204" pitchFamily="34" charset="0"/>
              <a:cs typeface="Arial" panose="020B0604020202020204" pitchFamily="34" charset="0"/>
            </a:rPr>
            <a:t>acuerdos</a:t>
          </a:r>
          <a:endParaRPr lang="cs-CZ" sz="2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r" rtl="0"/>
          <a:r>
            <a:rPr lang="cs-CZ" sz="6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575</a:t>
          </a:r>
        </a:p>
        <a:p>
          <a:pPr algn="ctr" rtl="0"/>
          <a:endParaRPr lang="cs-CZ" sz="6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CC0DF9-1F4D-46CA-97AE-0ECD77ACD685}" type="parTrans" cxnId="{14582560-5CA5-446C-93A6-8DBE0F78C041}">
      <dgm:prSet/>
      <dgm:spPr/>
      <dgm:t>
        <a:bodyPr/>
        <a:lstStyle/>
        <a:p>
          <a:endParaRPr lang="cs-CZ"/>
        </a:p>
      </dgm:t>
    </dgm:pt>
    <dgm:pt modelId="{5C815BA5-3BF9-430A-A95C-0B2CBBC728C9}" type="sibTrans" cxnId="{14582560-5CA5-446C-93A6-8DBE0F78C041}">
      <dgm:prSet/>
      <dgm:spPr/>
      <dgm:t>
        <a:bodyPr/>
        <a:lstStyle/>
        <a:p>
          <a:endParaRPr lang="cs-CZ"/>
        </a:p>
      </dgm:t>
    </dgm:pt>
    <dgm:pt modelId="{E4C3F0B7-FB86-40FC-87AB-18E3CADC4EB5}">
      <dgm:prSet custT="1"/>
      <dgm:spPr/>
      <dgm:t>
        <a:bodyPr/>
        <a:lstStyle/>
        <a:p>
          <a:pPr rtl="0"/>
          <a:r>
            <a:rPr lang="en-US" sz="2400" b="1" dirty="0">
              <a:latin typeface="Arial" panose="020B0604020202020204" pitchFamily="34" charset="0"/>
              <a:cs typeface="Arial" panose="020B0604020202020204" pitchFamily="34" charset="0"/>
            </a:rPr>
            <a:t>Erasmus Mundus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    	</a:t>
          </a:r>
          <a:endParaRPr lang="cs-CZ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6E9E67-38DF-4DDA-B621-34B82710BE91}" type="parTrans" cxnId="{ADCD8C7B-C79B-46EF-B254-360E172EF60F}">
      <dgm:prSet/>
      <dgm:spPr/>
      <dgm:t>
        <a:bodyPr/>
        <a:lstStyle/>
        <a:p>
          <a:endParaRPr lang="cs-CZ"/>
        </a:p>
      </dgm:t>
    </dgm:pt>
    <dgm:pt modelId="{0A3B13D4-02CF-4015-BFA4-1D5730F064C2}" type="sibTrans" cxnId="{ADCD8C7B-C79B-46EF-B254-360E172EF60F}">
      <dgm:prSet/>
      <dgm:spPr/>
      <dgm:t>
        <a:bodyPr/>
        <a:lstStyle/>
        <a:p>
          <a:endParaRPr lang="cs-CZ"/>
        </a:p>
      </dgm:t>
    </dgm:pt>
    <dgm:pt modelId="{038BB543-FC12-4702-9FFB-D65EC97EF7A8}">
      <dgm:prSet custT="1"/>
      <dgm:spPr/>
      <dgm:t>
        <a:bodyPr/>
        <a:lstStyle/>
        <a:p>
          <a:pPr rtl="0"/>
          <a:r>
            <a:rPr lang="en-US" sz="1400" err="1" smtClean="0">
              <a:latin typeface="Arial" panose="020B0604020202020204" pitchFamily="34" charset="0"/>
              <a:cs typeface="Arial" panose="020B0604020202020204" pitchFamily="34" charset="0"/>
            </a:rPr>
            <a:t>Má</a:t>
          </a:r>
          <a:r>
            <a:rPr lang="cs-CZ" sz="1400" smtClean="0">
              <a:latin typeface="Arial" panose="020B0604020202020204" pitchFamily="34" charset="0"/>
              <a:cs typeface="Arial" panose="020B0604020202020204" pitchFamily="34" charset="0"/>
            </a:rPr>
            <a:t>s</a:t>
          </a:r>
          <a:r>
            <a:rPr lang="en-US" sz="1400" smtClean="0">
              <a:latin typeface="Arial" panose="020B0604020202020204" pitchFamily="34" charset="0"/>
              <a:cs typeface="Arial" panose="020B0604020202020204" pitchFamily="34" charset="0"/>
            </a:rPr>
            <a:t>ter </a:t>
          </a:r>
          <a:r>
            <a:rPr lang="en-US" sz="1400" dirty="0" err="1">
              <a:latin typeface="Arial" panose="020B0604020202020204" pitchFamily="34" charset="0"/>
              <a:cs typeface="Arial" panose="020B0604020202020204" pitchFamily="34" charset="0"/>
            </a:rPr>
            <a:t>en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dirty="0" err="1">
              <a:latin typeface="Arial" panose="020B0604020202020204" pitchFamily="34" charset="0"/>
              <a:cs typeface="Arial" panose="020B0604020202020204" pitchFamily="34" charset="0"/>
            </a:rPr>
            <a:t>Euroculture</a:t>
          </a:r>
          <a:endParaRPr lang="cs-CZ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6D3297-E37D-4146-92BF-6B35961AFC63}" type="parTrans" cxnId="{F916FB14-A979-46BA-8C52-E26721C1A6CC}">
      <dgm:prSet/>
      <dgm:spPr/>
      <dgm:t>
        <a:bodyPr/>
        <a:lstStyle/>
        <a:p>
          <a:endParaRPr lang="cs-CZ"/>
        </a:p>
      </dgm:t>
    </dgm:pt>
    <dgm:pt modelId="{BF91020D-ECE0-43D6-80B5-6AD2817B859D}" type="sibTrans" cxnId="{F916FB14-A979-46BA-8C52-E26721C1A6CC}">
      <dgm:prSet/>
      <dgm:spPr/>
      <dgm:t>
        <a:bodyPr/>
        <a:lstStyle/>
        <a:p>
          <a:endParaRPr lang="cs-CZ"/>
        </a:p>
      </dgm:t>
    </dgm:pt>
    <dgm:pt modelId="{C42B54CA-593B-42B7-AF9D-FFE8DC49D181}">
      <dgm:prSet custT="1"/>
      <dgm:spPr/>
      <dgm:t>
        <a:bodyPr/>
        <a:lstStyle/>
        <a:p>
          <a:pPr rtl="0"/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EURICA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cs-CZ" sz="1800" dirty="0" err="1">
              <a:latin typeface="Arial" panose="020B0604020202020204" pitchFamily="34" charset="0"/>
              <a:cs typeface="Arial" panose="020B0604020202020204" pitchFamily="34" charset="0"/>
            </a:rPr>
            <a:t>América</a:t>
          </a:r>
          <a:r>
            <a:rPr lang="cs-CZ" sz="1800" dirty="0">
              <a:latin typeface="Arial" panose="020B0604020202020204" pitchFamily="34" charset="0"/>
              <a:cs typeface="Arial" panose="020B0604020202020204" pitchFamily="34" charset="0"/>
            </a:rPr>
            <a:t> Latina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58F96D-3E0F-402C-876C-0674E52155F6}" type="parTrans" cxnId="{FB63E0F6-2F43-4EBE-AAC9-D661E9642C6D}">
      <dgm:prSet/>
      <dgm:spPr/>
      <dgm:t>
        <a:bodyPr/>
        <a:lstStyle/>
        <a:p>
          <a:endParaRPr lang="cs-CZ"/>
        </a:p>
      </dgm:t>
    </dgm:pt>
    <dgm:pt modelId="{FD151A66-E294-4402-9766-8157B791CB13}" type="sibTrans" cxnId="{FB63E0F6-2F43-4EBE-AAC9-D661E9642C6D}">
      <dgm:prSet/>
      <dgm:spPr/>
      <dgm:t>
        <a:bodyPr/>
        <a:lstStyle/>
        <a:p>
          <a:endParaRPr lang="cs-CZ"/>
        </a:p>
      </dgm:t>
    </dgm:pt>
    <dgm:pt modelId="{E5E8C326-811C-4E72-BCDB-46665FBBEE2A}">
      <dgm:prSet custT="1"/>
      <dgm:spPr/>
      <dgm:t>
        <a:bodyPr/>
        <a:lstStyle/>
        <a:p>
          <a:pPr rtl="0"/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EUSA_ID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cs-CZ" sz="1800" dirty="0" err="1">
              <a:latin typeface="Arial" panose="020B0604020202020204" pitchFamily="34" charset="0"/>
              <a:cs typeface="Arial" panose="020B0604020202020204" pitchFamily="34" charset="0"/>
            </a:rPr>
            <a:t>Sudáfrica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0FFD97-7246-4765-8235-C1DEA9F4BC7F}" type="parTrans" cxnId="{58D25ADE-30C4-4B7D-905F-0C6F27A9D9C6}">
      <dgm:prSet/>
      <dgm:spPr/>
      <dgm:t>
        <a:bodyPr/>
        <a:lstStyle/>
        <a:p>
          <a:endParaRPr lang="cs-CZ"/>
        </a:p>
      </dgm:t>
    </dgm:pt>
    <dgm:pt modelId="{555B771D-3EF3-42DB-8795-852776F3C444}" type="sibTrans" cxnId="{58D25ADE-30C4-4B7D-905F-0C6F27A9D9C6}">
      <dgm:prSet/>
      <dgm:spPr/>
      <dgm:t>
        <a:bodyPr/>
        <a:lstStyle/>
        <a:p>
          <a:endParaRPr lang="cs-CZ"/>
        </a:p>
      </dgm:t>
    </dgm:pt>
    <dgm:pt modelId="{AB5B7059-675F-4DE4-9555-6BE6FDCEC1D6}">
      <dgm:prSet custT="1"/>
      <dgm:spPr/>
      <dgm:t>
        <a:bodyPr/>
        <a:lstStyle/>
        <a:p>
          <a:pPr rtl="0"/>
          <a:r>
            <a:rPr lang="en-US" sz="1400" dirty="0" err="1">
              <a:latin typeface="Arial" panose="020B0604020202020204" pitchFamily="34" charset="0"/>
              <a:cs typeface="Arial" panose="020B0604020202020204" pitchFamily="34" charset="0"/>
            </a:rPr>
            <a:t>Máster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dirty="0" err="1">
              <a:latin typeface="Arial" panose="020B0604020202020204" pitchFamily="34" charset="0"/>
              <a:cs typeface="Arial" panose="020B0604020202020204" pitchFamily="34" charset="0"/>
            </a:rPr>
            <a:t>en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400" dirty="0" err="1">
              <a:latin typeface="Arial" panose="020B0604020202020204" pitchFamily="34" charset="0"/>
              <a:cs typeface="Arial" panose="020B0604020202020204" pitchFamily="34" charset="0"/>
            </a:rPr>
            <a:t>Actividad</a:t>
          </a:r>
          <a:r>
            <a:rPr lang="cs-CZ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400" dirty="0" err="1">
              <a:latin typeface="Arial" panose="020B0604020202020204" pitchFamily="34" charset="0"/>
              <a:cs typeface="Arial" panose="020B0604020202020204" pitchFamily="34" charset="0"/>
            </a:rPr>
            <a:t>Física</a:t>
          </a:r>
          <a:r>
            <a:rPr lang="cs-CZ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400" dirty="0" err="1">
              <a:latin typeface="Arial" panose="020B0604020202020204" pitchFamily="34" charset="0"/>
              <a:cs typeface="Arial" panose="020B0604020202020204" pitchFamily="34" charset="0"/>
            </a:rPr>
            <a:t>Adaptada</a:t>
          </a:r>
          <a:endParaRPr lang="cs-CZ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05B1D9-3B70-4CD2-9659-E252CAAE636F}" type="sibTrans" cxnId="{04BFB748-D23D-4860-9EEF-EB50CFB30CB4}">
      <dgm:prSet/>
      <dgm:spPr/>
      <dgm:t>
        <a:bodyPr/>
        <a:lstStyle/>
        <a:p>
          <a:endParaRPr lang="cs-CZ"/>
        </a:p>
      </dgm:t>
    </dgm:pt>
    <dgm:pt modelId="{A013F2FF-B868-4A04-B05C-F9F4860F9275}" type="parTrans" cxnId="{04BFB748-D23D-4860-9EEF-EB50CFB30CB4}">
      <dgm:prSet/>
      <dgm:spPr/>
      <dgm:t>
        <a:bodyPr/>
        <a:lstStyle/>
        <a:p>
          <a:endParaRPr lang="cs-CZ"/>
        </a:p>
      </dgm:t>
    </dgm:pt>
    <dgm:pt modelId="{88C9CA64-1E9B-4153-A060-18A3257532B5}" type="pres">
      <dgm:prSet presAssocID="{C65DABE6-4A58-42C8-BAB1-60142303E24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cs-CZ"/>
        </a:p>
      </dgm:t>
    </dgm:pt>
    <dgm:pt modelId="{A1A1E0BB-1F63-4C02-A74B-0230140783D5}" type="pres">
      <dgm:prSet presAssocID="{2AE73643-43C9-496E-8782-BC199D7BC62D}" presName="composite" presStyleCnt="0"/>
      <dgm:spPr/>
    </dgm:pt>
    <dgm:pt modelId="{324D9DBF-74D8-4F27-B8C9-C5D9C809E696}" type="pres">
      <dgm:prSet presAssocID="{2AE73643-43C9-496E-8782-BC199D7BC62D}" presName="LShape" presStyleLbl="alignNode1" presStyleIdx="0" presStyleCnt="5" custScaleX="172146" custScaleY="139511" custLinFactNeighborX="-8368" custLinFactNeighborY="-85779"/>
      <dgm:spPr>
        <a:prstGeom prst="ellipse">
          <a:avLst/>
        </a:prstGeom>
        <a:noFill/>
        <a:ln>
          <a:noFill/>
        </a:ln>
      </dgm:spPr>
    </dgm:pt>
    <dgm:pt modelId="{BEEFB21A-F677-400D-A1F0-1378B2802DEC}" type="pres">
      <dgm:prSet presAssocID="{2AE73643-43C9-496E-8782-BC199D7BC62D}" presName="ParentText" presStyleLbl="revTx" presStyleIdx="0" presStyleCnt="3" custScaleX="203656" custScaleY="115341" custLinFactNeighborX="-534" custLinFactNeighborY="-685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67F2FB3-E5DB-4DD3-A12D-FE8F2B97F923}" type="pres">
      <dgm:prSet presAssocID="{2AE73643-43C9-496E-8782-BC199D7BC62D}" presName="Triangle" presStyleLbl="alignNode1" presStyleIdx="1" presStyleCnt="5" custLinFactX="100000" custLinFactNeighborX="107065" custLinFactNeighborY="-27874"/>
      <dgm:spPr>
        <a:prstGeom prst="rightArrow">
          <a:avLst/>
        </a:prstGeom>
        <a:noFill/>
        <a:ln>
          <a:noFill/>
        </a:ln>
      </dgm:spPr>
    </dgm:pt>
    <dgm:pt modelId="{11F67278-CFBB-4943-A7A5-47BFF11EF64B}" type="pres">
      <dgm:prSet presAssocID="{28AC6878-43B9-4423-9F7A-0D7FF61F0D55}" presName="sibTrans" presStyleCnt="0"/>
      <dgm:spPr/>
    </dgm:pt>
    <dgm:pt modelId="{AB7527AF-D01C-4D99-A10A-516404BAE3F8}" type="pres">
      <dgm:prSet presAssocID="{28AC6878-43B9-4423-9F7A-0D7FF61F0D55}" presName="space" presStyleCnt="0"/>
      <dgm:spPr/>
    </dgm:pt>
    <dgm:pt modelId="{54E74E32-11C1-4F33-99CE-19FABAD7550E}" type="pres">
      <dgm:prSet presAssocID="{E23C2B3B-89CD-4E3F-A64C-76E454841512}" presName="composite" presStyleCnt="0"/>
      <dgm:spPr/>
    </dgm:pt>
    <dgm:pt modelId="{5F34999C-57C5-4A53-8F3E-5FCF607D4987}" type="pres">
      <dgm:prSet presAssocID="{E23C2B3B-89CD-4E3F-A64C-76E454841512}" presName="LShape" presStyleLbl="alignNode1" presStyleIdx="2" presStyleCnt="5" custScaleX="210253" custScaleY="150322" custLinFactNeighborX="-8818" custLinFactNeighborY="-39504"/>
      <dgm:spPr>
        <a:noFill/>
        <a:ln>
          <a:noFill/>
        </a:ln>
      </dgm:spPr>
    </dgm:pt>
    <dgm:pt modelId="{7EBF073C-B107-43C4-9E28-4C52AE3465CD}" type="pres">
      <dgm:prSet presAssocID="{E23C2B3B-89CD-4E3F-A64C-76E454841512}" presName="ParentText" presStyleLbl="revTx" presStyleIdx="1" presStyleCnt="3" custScaleX="192708" custScaleY="91398" custLinFactNeighborX="-6759" custLinFactNeighborY="-509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7B78074-3D9C-4C45-8519-BD8F8AF3528B}" type="pres">
      <dgm:prSet presAssocID="{E23C2B3B-89CD-4E3F-A64C-76E454841512}" presName="Triangle" presStyleLbl="alignNode1" presStyleIdx="3" presStyleCnt="5" custLinFactX="63263" custLinFactNeighborX="100000" custLinFactNeighborY="-43802"/>
      <dgm:spPr>
        <a:prstGeom prst="rightArrow">
          <a:avLst/>
        </a:prstGeom>
        <a:noFill/>
        <a:ln>
          <a:noFill/>
        </a:ln>
      </dgm:spPr>
    </dgm:pt>
    <dgm:pt modelId="{4D11B83D-28DF-4BF3-86BA-56782963352C}" type="pres">
      <dgm:prSet presAssocID="{5C815BA5-3BF9-430A-A95C-0B2CBBC728C9}" presName="sibTrans" presStyleCnt="0"/>
      <dgm:spPr/>
    </dgm:pt>
    <dgm:pt modelId="{CDF7E3E4-0914-44DE-9712-DA04669B4135}" type="pres">
      <dgm:prSet presAssocID="{5C815BA5-3BF9-430A-A95C-0B2CBBC728C9}" presName="space" presStyleCnt="0"/>
      <dgm:spPr/>
    </dgm:pt>
    <dgm:pt modelId="{749CA4B5-AFE3-4036-9DB7-CC34E658DCD8}" type="pres">
      <dgm:prSet presAssocID="{E4C3F0B7-FB86-40FC-87AB-18E3CADC4EB5}" presName="composite" presStyleCnt="0"/>
      <dgm:spPr/>
    </dgm:pt>
    <dgm:pt modelId="{0F1D7AA8-3C41-4D32-8DD0-DAE0AB00065C}" type="pres">
      <dgm:prSet presAssocID="{E4C3F0B7-FB86-40FC-87AB-18E3CADC4EB5}" presName="LShape" presStyleLbl="alignNode1" presStyleIdx="4" presStyleCnt="5" custScaleX="219031" custScaleY="138632" custLinFactNeighborX="18313" custLinFactNeighborY="11287"/>
      <dgm:spPr>
        <a:noFill/>
        <a:ln>
          <a:noFill/>
        </a:ln>
      </dgm:spPr>
    </dgm:pt>
    <dgm:pt modelId="{DF247786-0F75-4509-ACE5-82C209856B14}" type="pres">
      <dgm:prSet presAssocID="{E4C3F0B7-FB86-40FC-87AB-18E3CADC4EB5}" presName="ParentText" presStyleLbl="revTx" presStyleIdx="2" presStyleCnt="3" custScaleX="279033" custScaleY="116638" custLinFactNeighborX="24063" custLinFactNeighborY="34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58D25ADE-30C4-4B7D-905F-0C6F27A9D9C6}" srcId="{E4C3F0B7-FB86-40FC-87AB-18E3CADC4EB5}" destId="{E5E8C326-811C-4E72-BCDB-46665FBBEE2A}" srcOrd="3" destOrd="0" parTransId="{4A0FFD97-7246-4765-8235-C1DEA9F4BC7F}" sibTransId="{555B771D-3EF3-42DB-8795-852776F3C444}"/>
    <dgm:cxn modelId="{04BFB748-D23D-4860-9EEF-EB50CFB30CB4}" srcId="{E4C3F0B7-FB86-40FC-87AB-18E3CADC4EB5}" destId="{AB5B7059-675F-4DE4-9555-6BE6FDCEC1D6}" srcOrd="0" destOrd="0" parTransId="{A013F2FF-B868-4A04-B05C-F9F4860F9275}" sibTransId="{D405B1D9-3B70-4CD2-9659-E252CAAE636F}"/>
    <dgm:cxn modelId="{ADCD8C7B-C79B-46EF-B254-360E172EF60F}" srcId="{C65DABE6-4A58-42C8-BAB1-60142303E244}" destId="{E4C3F0B7-FB86-40FC-87AB-18E3CADC4EB5}" srcOrd="2" destOrd="0" parTransId="{836E9E67-38DF-4DDA-B621-34B82710BE91}" sibTransId="{0A3B13D4-02CF-4015-BFA4-1D5730F064C2}"/>
    <dgm:cxn modelId="{129A1A96-9092-461F-B508-367E865B0547}" type="presOf" srcId="{2AE73643-43C9-496E-8782-BC199D7BC62D}" destId="{BEEFB21A-F677-400D-A1F0-1378B2802DEC}" srcOrd="0" destOrd="0" presId="urn:microsoft.com/office/officeart/2009/3/layout/StepUpProcess"/>
    <dgm:cxn modelId="{41F20154-FDEF-48EF-A919-7D6798F5FC93}" type="presOf" srcId="{E23C2B3B-89CD-4E3F-A64C-76E454841512}" destId="{7EBF073C-B107-43C4-9E28-4C52AE3465CD}" srcOrd="0" destOrd="0" presId="urn:microsoft.com/office/officeart/2009/3/layout/StepUpProcess"/>
    <dgm:cxn modelId="{3CEA725B-171E-4BC9-9A4F-116116910547}" type="presOf" srcId="{C42B54CA-593B-42B7-AF9D-FFE8DC49D181}" destId="{DF247786-0F75-4509-ACE5-82C209856B14}" srcOrd="0" destOrd="3" presId="urn:microsoft.com/office/officeart/2009/3/layout/StepUpProcess"/>
    <dgm:cxn modelId="{64841D5E-EABB-4458-AE90-A81DFAB75EF6}" type="presOf" srcId="{E5E8C326-811C-4E72-BCDB-46665FBBEE2A}" destId="{DF247786-0F75-4509-ACE5-82C209856B14}" srcOrd="0" destOrd="4" presId="urn:microsoft.com/office/officeart/2009/3/layout/StepUpProcess"/>
    <dgm:cxn modelId="{F916FB14-A979-46BA-8C52-E26721C1A6CC}" srcId="{E4C3F0B7-FB86-40FC-87AB-18E3CADC4EB5}" destId="{038BB543-FC12-4702-9FFB-D65EC97EF7A8}" srcOrd="1" destOrd="0" parTransId="{166D3297-E37D-4146-92BF-6B35961AFC63}" sibTransId="{BF91020D-ECE0-43D6-80B5-6AD2817B859D}"/>
    <dgm:cxn modelId="{E743DAC0-4517-4205-9241-F24454795D15}" type="presOf" srcId="{E4C3F0B7-FB86-40FC-87AB-18E3CADC4EB5}" destId="{DF247786-0F75-4509-ACE5-82C209856B14}" srcOrd="0" destOrd="0" presId="urn:microsoft.com/office/officeart/2009/3/layout/StepUpProcess"/>
    <dgm:cxn modelId="{9B439000-5333-4809-93FF-9D415AE4AE76}" type="presOf" srcId="{038BB543-FC12-4702-9FFB-D65EC97EF7A8}" destId="{DF247786-0F75-4509-ACE5-82C209856B14}" srcOrd="0" destOrd="2" presId="urn:microsoft.com/office/officeart/2009/3/layout/StepUpProcess"/>
    <dgm:cxn modelId="{321C930E-94AC-4960-AB77-97FC774C3238}" type="presOf" srcId="{C65DABE6-4A58-42C8-BAB1-60142303E244}" destId="{88C9CA64-1E9B-4153-A060-18A3257532B5}" srcOrd="0" destOrd="0" presId="urn:microsoft.com/office/officeart/2009/3/layout/StepUpProcess"/>
    <dgm:cxn modelId="{FB63E0F6-2F43-4EBE-AAC9-D661E9642C6D}" srcId="{E4C3F0B7-FB86-40FC-87AB-18E3CADC4EB5}" destId="{C42B54CA-593B-42B7-AF9D-FFE8DC49D181}" srcOrd="2" destOrd="0" parTransId="{7E58F96D-3E0F-402C-876C-0674E52155F6}" sibTransId="{FD151A66-E294-4402-9766-8157B791CB13}"/>
    <dgm:cxn modelId="{C08C4FB6-5F39-4AFC-94AD-AA53258E9FB8}" type="presOf" srcId="{AB5B7059-675F-4DE4-9555-6BE6FDCEC1D6}" destId="{DF247786-0F75-4509-ACE5-82C209856B14}" srcOrd="0" destOrd="1" presId="urn:microsoft.com/office/officeart/2009/3/layout/StepUpProcess"/>
    <dgm:cxn modelId="{4CC10BF2-44BA-45B5-83FE-4229C59AD88C}" srcId="{C65DABE6-4A58-42C8-BAB1-60142303E244}" destId="{2AE73643-43C9-496E-8782-BC199D7BC62D}" srcOrd="0" destOrd="0" parTransId="{E8C7F7E0-4286-4066-82B9-96CAE9E1584C}" sibTransId="{28AC6878-43B9-4423-9F7A-0D7FF61F0D55}"/>
    <dgm:cxn modelId="{14582560-5CA5-446C-93A6-8DBE0F78C041}" srcId="{C65DABE6-4A58-42C8-BAB1-60142303E244}" destId="{E23C2B3B-89CD-4E3F-A64C-76E454841512}" srcOrd="1" destOrd="0" parTransId="{B7CC0DF9-1F4D-46CA-97AE-0ECD77ACD685}" sibTransId="{5C815BA5-3BF9-430A-A95C-0B2CBBC728C9}"/>
    <dgm:cxn modelId="{6C2B614C-6288-4941-A25D-824F069F14D6}" type="presParOf" srcId="{88C9CA64-1E9B-4153-A060-18A3257532B5}" destId="{A1A1E0BB-1F63-4C02-A74B-0230140783D5}" srcOrd="0" destOrd="0" presId="urn:microsoft.com/office/officeart/2009/3/layout/StepUpProcess"/>
    <dgm:cxn modelId="{3903660E-D14C-490D-9D77-F6D023304E7D}" type="presParOf" srcId="{A1A1E0BB-1F63-4C02-A74B-0230140783D5}" destId="{324D9DBF-74D8-4F27-B8C9-C5D9C809E696}" srcOrd="0" destOrd="0" presId="urn:microsoft.com/office/officeart/2009/3/layout/StepUpProcess"/>
    <dgm:cxn modelId="{0FEE5D3B-DF88-46CC-8D08-032742B017B6}" type="presParOf" srcId="{A1A1E0BB-1F63-4C02-A74B-0230140783D5}" destId="{BEEFB21A-F677-400D-A1F0-1378B2802DEC}" srcOrd="1" destOrd="0" presId="urn:microsoft.com/office/officeart/2009/3/layout/StepUpProcess"/>
    <dgm:cxn modelId="{7E3245CD-38B3-4700-A428-ABFD10112221}" type="presParOf" srcId="{A1A1E0BB-1F63-4C02-A74B-0230140783D5}" destId="{467F2FB3-E5DB-4DD3-A12D-FE8F2B97F923}" srcOrd="2" destOrd="0" presId="urn:microsoft.com/office/officeart/2009/3/layout/StepUpProcess"/>
    <dgm:cxn modelId="{86AC3479-5EA9-4013-8CFE-82C2C2B99D77}" type="presParOf" srcId="{88C9CA64-1E9B-4153-A060-18A3257532B5}" destId="{11F67278-CFBB-4943-A7A5-47BFF11EF64B}" srcOrd="1" destOrd="0" presId="urn:microsoft.com/office/officeart/2009/3/layout/StepUpProcess"/>
    <dgm:cxn modelId="{F2F05AD4-FACA-424B-B2BF-1493C52F59A1}" type="presParOf" srcId="{11F67278-CFBB-4943-A7A5-47BFF11EF64B}" destId="{AB7527AF-D01C-4D99-A10A-516404BAE3F8}" srcOrd="0" destOrd="0" presId="urn:microsoft.com/office/officeart/2009/3/layout/StepUpProcess"/>
    <dgm:cxn modelId="{B2959212-18FE-40BC-A6AA-88C597332D29}" type="presParOf" srcId="{88C9CA64-1E9B-4153-A060-18A3257532B5}" destId="{54E74E32-11C1-4F33-99CE-19FABAD7550E}" srcOrd="2" destOrd="0" presId="urn:microsoft.com/office/officeart/2009/3/layout/StepUpProcess"/>
    <dgm:cxn modelId="{1B1BF78C-F988-4F94-8EA2-B7287D49C420}" type="presParOf" srcId="{54E74E32-11C1-4F33-99CE-19FABAD7550E}" destId="{5F34999C-57C5-4A53-8F3E-5FCF607D4987}" srcOrd="0" destOrd="0" presId="urn:microsoft.com/office/officeart/2009/3/layout/StepUpProcess"/>
    <dgm:cxn modelId="{FB8CF139-3FF9-4936-9A41-AFD71A82D10E}" type="presParOf" srcId="{54E74E32-11C1-4F33-99CE-19FABAD7550E}" destId="{7EBF073C-B107-43C4-9E28-4C52AE3465CD}" srcOrd="1" destOrd="0" presId="urn:microsoft.com/office/officeart/2009/3/layout/StepUpProcess"/>
    <dgm:cxn modelId="{B2BA7FF4-501A-4572-A310-57776C0779C0}" type="presParOf" srcId="{54E74E32-11C1-4F33-99CE-19FABAD7550E}" destId="{07B78074-3D9C-4C45-8519-BD8F8AF3528B}" srcOrd="2" destOrd="0" presId="urn:microsoft.com/office/officeart/2009/3/layout/StepUpProcess"/>
    <dgm:cxn modelId="{47EC0E14-F9A6-49AC-B344-E42D2623EEB7}" type="presParOf" srcId="{88C9CA64-1E9B-4153-A060-18A3257532B5}" destId="{4D11B83D-28DF-4BF3-86BA-56782963352C}" srcOrd="3" destOrd="0" presId="urn:microsoft.com/office/officeart/2009/3/layout/StepUpProcess"/>
    <dgm:cxn modelId="{C76A2A35-7F15-4EB8-A51A-682224E334F0}" type="presParOf" srcId="{4D11B83D-28DF-4BF3-86BA-56782963352C}" destId="{CDF7E3E4-0914-44DE-9712-DA04669B4135}" srcOrd="0" destOrd="0" presId="urn:microsoft.com/office/officeart/2009/3/layout/StepUpProcess"/>
    <dgm:cxn modelId="{153BA89E-479D-4AE5-8D83-43FF2A82FD2C}" type="presParOf" srcId="{88C9CA64-1E9B-4153-A060-18A3257532B5}" destId="{749CA4B5-AFE3-4036-9DB7-CC34E658DCD8}" srcOrd="4" destOrd="0" presId="urn:microsoft.com/office/officeart/2009/3/layout/StepUpProcess"/>
    <dgm:cxn modelId="{AE5C35F1-0613-4B3C-B4AA-781B2F14777E}" type="presParOf" srcId="{749CA4B5-AFE3-4036-9DB7-CC34E658DCD8}" destId="{0F1D7AA8-3C41-4D32-8DD0-DAE0AB00065C}" srcOrd="0" destOrd="0" presId="urn:microsoft.com/office/officeart/2009/3/layout/StepUpProcess"/>
    <dgm:cxn modelId="{E2E15202-B354-4255-B0B0-47A9AAAF99E3}" type="presParOf" srcId="{749CA4B5-AFE3-4036-9DB7-CC34E658DCD8}" destId="{DF247786-0F75-4509-ACE5-82C209856B1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A24C4E-91DC-4BEC-A304-383106B59BEA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B3E555A-A0D9-4A19-B616-BB63C42D79FA}">
      <dgm:prSet custT="1"/>
      <dgm:spPr/>
      <dgm:t>
        <a:bodyPr/>
        <a:lstStyle/>
        <a:p>
          <a:pPr algn="ctr" rtl="0"/>
          <a:endParaRPr lang="cs-CZ" sz="28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 rtl="0"/>
          <a:r>
            <a:rPr lang="en-US" sz="2800" b="1" dirty="0">
              <a:latin typeface="Arial" panose="020B0604020202020204" pitchFamily="34" charset="0"/>
              <a:cs typeface="Arial" panose="020B0604020202020204" pitchFamily="34" charset="0"/>
            </a:rPr>
            <a:t>4 000</a:t>
          </a: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dirty="0" err="1">
              <a:latin typeface="Arial" panose="020B0604020202020204" pitchFamily="34" charset="0"/>
              <a:cs typeface="Arial" panose="020B0604020202020204" pitchFamily="34" charset="0"/>
            </a:rPr>
            <a:t>estudiantes</a:t>
          </a:r>
          <a:r>
            <a:rPr lang="cs-CZ" sz="15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dirty="0" err="1">
              <a:latin typeface="Arial" panose="020B0604020202020204" pitchFamily="34" charset="0"/>
              <a:cs typeface="Arial" panose="020B0604020202020204" pitchFamily="34" charset="0"/>
            </a:rPr>
            <a:t>internacionales</a:t>
          </a:r>
          <a:r>
            <a:rPr lang="cs-CZ" sz="1500" dirty="0">
              <a:latin typeface="Arial" panose="020B0604020202020204" pitchFamily="34" charset="0"/>
              <a:cs typeface="Arial" panose="020B0604020202020204" pitchFamily="34" charset="0"/>
            </a:rPr>
            <a:t> de</a:t>
          </a: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52</a:t>
          </a: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dirty="0" err="1">
              <a:latin typeface="Arial" panose="020B0604020202020204" pitchFamily="34" charset="0"/>
              <a:cs typeface="Arial" panose="020B0604020202020204" pitchFamily="34" charset="0"/>
            </a:rPr>
            <a:t>países</a:t>
          </a:r>
          <a:endParaRPr lang="cs-CZ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A75A24-32A0-4173-987B-C0AD70D23C10}" type="parTrans" cxnId="{7549F784-A417-4820-A175-57FD107972E5}">
      <dgm:prSet/>
      <dgm:spPr/>
      <dgm:t>
        <a:bodyPr/>
        <a:lstStyle/>
        <a:p>
          <a:pPr algn="ctr"/>
          <a:endParaRPr lang="cs-CZ"/>
        </a:p>
      </dgm:t>
    </dgm:pt>
    <dgm:pt modelId="{3C065074-37DD-434F-9AA5-7968A30E6DE7}" type="sibTrans" cxnId="{7549F784-A417-4820-A175-57FD107972E5}">
      <dgm:prSet/>
      <dgm:spPr/>
      <dgm:t>
        <a:bodyPr/>
        <a:lstStyle/>
        <a:p>
          <a:pPr algn="ctr"/>
          <a:endParaRPr lang="cs-CZ"/>
        </a:p>
      </dgm:t>
    </dgm:pt>
    <dgm:pt modelId="{F120CC7D-418F-4459-B12A-E019FBAF8F04}">
      <dgm:prSet custT="1"/>
      <dgm:spPr/>
      <dgm:t>
        <a:bodyPr/>
        <a:lstStyle/>
        <a:p>
          <a:pPr algn="ctr" rtl="0"/>
          <a:endParaRPr lang="cs-CZ" sz="28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 rtl="0"/>
          <a:r>
            <a:rPr lang="en-US" sz="2800" b="1" dirty="0">
              <a:latin typeface="Arial" panose="020B0604020202020204" pitchFamily="34" charset="0"/>
              <a:cs typeface="Arial" panose="020B0604020202020204" pitchFamily="34" charset="0"/>
            </a:rPr>
            <a:t>230</a:t>
          </a: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dirty="0" err="1">
              <a:latin typeface="Arial" panose="020B0604020202020204" pitchFamily="34" charset="0"/>
              <a:cs typeface="Arial" panose="020B0604020202020204" pitchFamily="34" charset="0"/>
            </a:rPr>
            <a:t>estud</a:t>
          </a:r>
          <a:r>
            <a:rPr lang="es-ES" sz="1500" dirty="0" err="1">
              <a:latin typeface="Arial" panose="020B0604020202020204" pitchFamily="34" charset="0"/>
              <a:cs typeface="Arial" panose="020B0604020202020204" pitchFamily="34" charset="0"/>
            </a:rPr>
            <a:t>ia</a:t>
          </a:r>
          <a:r>
            <a:rPr lang="cs-CZ" sz="1500" dirty="0" err="1">
              <a:latin typeface="Arial" panose="020B0604020202020204" pitchFamily="34" charset="0"/>
              <a:cs typeface="Arial" panose="020B0604020202020204" pitchFamily="34" charset="0"/>
            </a:rPr>
            <a:t>ntes</a:t>
          </a:r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Erasmus</a:t>
          </a:r>
          <a:r>
            <a:rPr lang="cs-CZ" sz="1500" dirty="0">
              <a:latin typeface="Arial" panose="020B0604020202020204" pitchFamily="34" charset="0"/>
              <a:cs typeface="Arial" panose="020B0604020202020204" pitchFamily="34" charset="0"/>
            </a:rPr>
            <a:t>+</a:t>
          </a: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dirty="0">
              <a:latin typeface="Arial" panose="020B0604020202020204" pitchFamily="34" charset="0"/>
              <a:cs typeface="Arial" panose="020B0604020202020204" pitchFamily="34" charset="0"/>
            </a:rPr>
            <a:t>de</a:t>
          </a: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24</a:t>
          </a: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dirty="0" err="1">
              <a:latin typeface="Arial" panose="020B0604020202020204" pitchFamily="34" charset="0"/>
              <a:cs typeface="Arial" panose="020B0604020202020204" pitchFamily="34" charset="0"/>
            </a:rPr>
            <a:t>países</a:t>
          </a:r>
          <a:r>
            <a:rPr lang="cs-CZ" sz="15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dirty="0" err="1">
              <a:latin typeface="Arial" panose="020B0604020202020204" pitchFamily="34" charset="0"/>
              <a:cs typeface="Arial" panose="020B0604020202020204" pitchFamily="34" charset="0"/>
            </a:rPr>
            <a:t>europeos</a:t>
          </a:r>
          <a:endParaRPr lang="cs-CZ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B0560E-14A5-4022-BDE3-71400AE0F248}" type="parTrans" cxnId="{DDAC0113-D250-4B5B-839C-81134A65F064}">
      <dgm:prSet/>
      <dgm:spPr/>
      <dgm:t>
        <a:bodyPr/>
        <a:lstStyle/>
        <a:p>
          <a:pPr algn="ctr"/>
          <a:endParaRPr lang="cs-CZ"/>
        </a:p>
      </dgm:t>
    </dgm:pt>
    <dgm:pt modelId="{639763B7-8E0D-4323-9284-AFC7DEC493E1}" type="sibTrans" cxnId="{DDAC0113-D250-4B5B-839C-81134A65F064}">
      <dgm:prSet/>
      <dgm:spPr/>
      <dgm:t>
        <a:bodyPr/>
        <a:lstStyle/>
        <a:p>
          <a:pPr algn="ctr"/>
          <a:endParaRPr lang="cs-CZ"/>
        </a:p>
      </dgm:t>
    </dgm:pt>
    <dgm:pt modelId="{DAF99F6E-D072-4F0F-ABCE-A13C4CEE00B4}">
      <dgm:prSet custT="1"/>
      <dgm:spPr/>
      <dgm:t>
        <a:bodyPr/>
        <a:lstStyle/>
        <a:p>
          <a:pPr algn="ctr" rtl="0">
            <a:lnSpc>
              <a:spcPct val="90000"/>
            </a:lnSpc>
          </a:pPr>
          <a:endParaRPr lang="cs-CZ" sz="2800" b="1" dirty="0"/>
        </a:p>
        <a:p>
          <a:pPr algn="ctr" rtl="0">
            <a:lnSpc>
              <a:spcPct val="100000"/>
            </a:lnSpc>
          </a:pPr>
          <a:r>
            <a:rPr lang="en-US" sz="2800" b="1" dirty="0">
              <a:latin typeface="Arial" panose="020B0604020202020204" pitchFamily="34" charset="0"/>
              <a:cs typeface="Arial" panose="020B0604020202020204" pitchFamily="34" charset="0"/>
            </a:rPr>
            <a:t>560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dirty="0" err="1">
              <a:latin typeface="Arial" panose="020B0604020202020204" pitchFamily="34" charset="0"/>
              <a:cs typeface="Arial" panose="020B0604020202020204" pitchFamily="34" charset="0"/>
            </a:rPr>
            <a:t>estudiantes</a:t>
          </a:r>
          <a:r>
            <a:rPr lang="cs-CZ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dirty="0" err="1">
              <a:latin typeface="Arial" panose="020B0604020202020204" pitchFamily="34" charset="0"/>
              <a:cs typeface="Arial" panose="020B0604020202020204" pitchFamily="34" charset="0"/>
            </a:rPr>
            <a:t>salientes</a:t>
          </a:r>
          <a:r>
            <a:rPr lang="es-ES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dirty="0">
              <a:latin typeface="Arial" panose="020B0604020202020204" pitchFamily="34" charset="0"/>
              <a:cs typeface="Arial" panose="020B0604020202020204" pitchFamily="34" charset="0"/>
            </a:rPr>
            <a:t>de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 Erasmus</a:t>
          </a:r>
          <a:r>
            <a:rPr lang="cs-CZ" sz="1600" dirty="0">
              <a:latin typeface="Arial" panose="020B0604020202020204" pitchFamily="34" charset="0"/>
              <a:cs typeface="Arial" panose="020B0604020202020204" pitchFamily="34" charset="0"/>
            </a:rPr>
            <a:t>+</a:t>
          </a:r>
        </a:p>
      </dgm:t>
    </dgm:pt>
    <dgm:pt modelId="{335FC4DA-8315-4888-990B-F905D8124569}" type="parTrans" cxnId="{460519EF-F448-4AC2-B8CD-AB940F266F41}">
      <dgm:prSet/>
      <dgm:spPr/>
      <dgm:t>
        <a:bodyPr/>
        <a:lstStyle/>
        <a:p>
          <a:pPr algn="ctr"/>
          <a:endParaRPr lang="cs-CZ"/>
        </a:p>
      </dgm:t>
    </dgm:pt>
    <dgm:pt modelId="{2FD780C6-48C2-458E-9BC7-E9EE9DDD59B4}" type="sibTrans" cxnId="{460519EF-F448-4AC2-B8CD-AB940F266F41}">
      <dgm:prSet/>
      <dgm:spPr/>
      <dgm:t>
        <a:bodyPr/>
        <a:lstStyle/>
        <a:p>
          <a:pPr algn="ctr"/>
          <a:endParaRPr lang="cs-CZ"/>
        </a:p>
      </dgm:t>
    </dgm:pt>
    <dgm:pt modelId="{02AACC2F-C595-4127-B6FD-DE7536564D89}">
      <dgm:prSet custT="1"/>
      <dgm:spPr/>
      <dgm:t>
        <a:bodyPr/>
        <a:lstStyle/>
        <a:p>
          <a:pPr algn="ctr" rtl="0"/>
          <a:endParaRPr lang="cs-CZ" sz="28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 rtl="0"/>
          <a:r>
            <a:rPr lang="en-US" sz="2800" b="1" dirty="0">
              <a:latin typeface="Arial" panose="020B0604020202020204" pitchFamily="34" charset="0"/>
              <a:cs typeface="Arial" panose="020B0604020202020204" pitchFamily="34" charset="0"/>
            </a:rPr>
            <a:t>200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dirty="0" err="1">
              <a:latin typeface="Arial" panose="020B0604020202020204" pitchFamily="34" charset="0"/>
              <a:cs typeface="Arial" panose="020B0604020202020204" pitchFamily="34" charset="0"/>
            </a:rPr>
            <a:t>estudiantes</a:t>
          </a:r>
          <a:r>
            <a:rPr lang="cs-CZ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dirty="0" err="1">
              <a:latin typeface="Arial" panose="020B0604020202020204" pitchFamily="34" charset="0"/>
              <a:cs typeface="Arial" panose="020B0604020202020204" pitchFamily="34" charset="0"/>
            </a:rPr>
            <a:t>salientes</a:t>
          </a:r>
          <a:r>
            <a:rPr lang="cs-CZ" sz="1600" dirty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cs-CZ" sz="1600" dirty="0" err="1">
              <a:latin typeface="Arial" panose="020B0604020202020204" pitchFamily="34" charset="0"/>
              <a:cs typeface="Arial" panose="020B0604020202020204" pitchFamily="34" charset="0"/>
            </a:rPr>
            <a:t>otros</a:t>
          </a:r>
          <a:r>
            <a:rPr lang="cs-CZ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dirty="0" err="1">
              <a:latin typeface="Arial" panose="020B0604020202020204" pitchFamily="34" charset="0"/>
              <a:cs typeface="Arial" panose="020B0604020202020204" pitchFamily="34" charset="0"/>
            </a:rPr>
            <a:t>programas</a:t>
          </a:r>
          <a:endParaRPr lang="cs-CZ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A9BF9D-C5CC-46DC-A5AC-7206A0A16727}" type="parTrans" cxnId="{73E5CC0B-4E34-47D2-A234-87B795B2D350}">
      <dgm:prSet/>
      <dgm:spPr/>
      <dgm:t>
        <a:bodyPr/>
        <a:lstStyle/>
        <a:p>
          <a:pPr algn="ctr"/>
          <a:endParaRPr lang="cs-CZ"/>
        </a:p>
      </dgm:t>
    </dgm:pt>
    <dgm:pt modelId="{A881A6E8-0502-466F-905E-8884B236CDE3}" type="sibTrans" cxnId="{73E5CC0B-4E34-47D2-A234-87B795B2D350}">
      <dgm:prSet/>
      <dgm:spPr/>
      <dgm:t>
        <a:bodyPr/>
        <a:lstStyle/>
        <a:p>
          <a:pPr algn="ctr"/>
          <a:endParaRPr lang="cs-CZ"/>
        </a:p>
      </dgm:t>
    </dgm:pt>
    <dgm:pt modelId="{AF4F2D8A-C92E-46BF-BCCE-EDB0ACF61DA0}" type="pres">
      <dgm:prSet presAssocID="{F5A24C4E-91DC-4BEC-A304-383106B59BE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74B72D2E-747E-4CC8-ACFE-CADBAEF59E81}" type="pres">
      <dgm:prSet presAssocID="{F5A24C4E-91DC-4BEC-A304-383106B59BEA}" presName="fgShape" presStyleLbl="fgShp" presStyleIdx="0" presStyleCnt="1" custLinFactY="16796" custLinFactNeighborX="121" custLinFactNeighborY="100000"/>
      <dgm:spPr>
        <a:noFill/>
        <a:ln>
          <a:noFill/>
        </a:ln>
      </dgm:spPr>
    </dgm:pt>
    <dgm:pt modelId="{B6708471-6A26-4CC1-B619-8F9C462EFB77}" type="pres">
      <dgm:prSet presAssocID="{F5A24C4E-91DC-4BEC-A304-383106B59BEA}" presName="linComp" presStyleCnt="0"/>
      <dgm:spPr/>
    </dgm:pt>
    <dgm:pt modelId="{4DB91592-F940-4540-95D6-1C01E2F8749B}" type="pres">
      <dgm:prSet presAssocID="{FB3E555A-A0D9-4A19-B616-BB63C42D79FA}" presName="compNode" presStyleCnt="0"/>
      <dgm:spPr/>
    </dgm:pt>
    <dgm:pt modelId="{ADE5C0BF-0907-4BEC-A69C-2EA3C9E0F22E}" type="pres">
      <dgm:prSet presAssocID="{FB3E555A-A0D9-4A19-B616-BB63C42D79FA}" presName="bkgdShape" presStyleLbl="node1" presStyleIdx="0" presStyleCnt="4"/>
      <dgm:spPr/>
      <dgm:t>
        <a:bodyPr/>
        <a:lstStyle/>
        <a:p>
          <a:endParaRPr lang="cs-CZ"/>
        </a:p>
      </dgm:t>
    </dgm:pt>
    <dgm:pt modelId="{1EFB1CDD-04B6-4AB9-872E-BDB4D51F8997}" type="pres">
      <dgm:prSet presAssocID="{FB3E555A-A0D9-4A19-B616-BB63C42D79FA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1655CE2-C44B-4019-8FE1-B5A4FC01A439}" type="pres">
      <dgm:prSet presAssocID="{FB3E555A-A0D9-4A19-B616-BB63C42D79FA}" presName="invisiNode" presStyleLbl="node1" presStyleIdx="0" presStyleCnt="4"/>
      <dgm:spPr/>
    </dgm:pt>
    <dgm:pt modelId="{4E579118-DC04-44CB-81BE-F55822BCE4CC}" type="pres">
      <dgm:prSet presAssocID="{FB3E555A-A0D9-4A19-B616-BB63C42D79FA}" presName="imagNode" presStyleLbl="fgImgPlace1" presStyleIdx="0" presStyleCnt="4" custLinFactNeighborY="7407"/>
      <dgm:spPr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E394A5FE-BA55-405A-BEDB-E435206D1956}" type="pres">
      <dgm:prSet presAssocID="{3C065074-37DD-434F-9AA5-7968A30E6DE7}" presName="sibTrans" presStyleLbl="sibTrans2D1" presStyleIdx="0" presStyleCnt="0"/>
      <dgm:spPr/>
      <dgm:t>
        <a:bodyPr/>
        <a:lstStyle/>
        <a:p>
          <a:endParaRPr lang="cs-CZ"/>
        </a:p>
      </dgm:t>
    </dgm:pt>
    <dgm:pt modelId="{062C0D33-FF40-4EA9-B320-21C9B18A3970}" type="pres">
      <dgm:prSet presAssocID="{F120CC7D-418F-4459-B12A-E019FBAF8F04}" presName="compNode" presStyleCnt="0"/>
      <dgm:spPr/>
    </dgm:pt>
    <dgm:pt modelId="{C87D5702-0EC7-4131-AFAF-46A81838502D}" type="pres">
      <dgm:prSet presAssocID="{F120CC7D-418F-4459-B12A-E019FBAF8F04}" presName="bkgdShape" presStyleLbl="node1" presStyleIdx="1" presStyleCnt="4"/>
      <dgm:spPr/>
      <dgm:t>
        <a:bodyPr/>
        <a:lstStyle/>
        <a:p>
          <a:endParaRPr lang="cs-CZ"/>
        </a:p>
      </dgm:t>
    </dgm:pt>
    <dgm:pt modelId="{CE3CA0E5-EC83-4F4A-B6BC-53BBBBF085CE}" type="pres">
      <dgm:prSet presAssocID="{F120CC7D-418F-4459-B12A-E019FBAF8F04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370B27F-A9F0-4D95-88D4-6C7A54FA1004}" type="pres">
      <dgm:prSet presAssocID="{F120CC7D-418F-4459-B12A-E019FBAF8F04}" presName="invisiNode" presStyleLbl="node1" presStyleIdx="1" presStyleCnt="4"/>
      <dgm:spPr/>
    </dgm:pt>
    <dgm:pt modelId="{48AF5A7C-49D7-452F-B5A8-0441406E9A64}" type="pres">
      <dgm:prSet presAssocID="{F120CC7D-418F-4459-B12A-E019FBAF8F04}" presName="imagNode" presStyleLbl="fgImgPlace1" presStyleIdx="1" presStyleCnt="4" custLinFactNeighborX="1058" custLinFactNeighborY="1058"/>
      <dgm:spPr>
        <a:blipFill>
          <a:blip xmlns:r="http://schemas.openxmlformats.org/officeDocument/2006/relationships"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B1D6031F-54B4-413F-B181-A63458B0BE49}" type="pres">
      <dgm:prSet presAssocID="{639763B7-8E0D-4323-9284-AFC7DEC493E1}" presName="sibTrans" presStyleLbl="sibTrans2D1" presStyleIdx="0" presStyleCnt="0"/>
      <dgm:spPr/>
      <dgm:t>
        <a:bodyPr/>
        <a:lstStyle/>
        <a:p>
          <a:endParaRPr lang="cs-CZ"/>
        </a:p>
      </dgm:t>
    </dgm:pt>
    <dgm:pt modelId="{13BB69B4-53C4-42FB-AD0C-A5F0B6FA7A17}" type="pres">
      <dgm:prSet presAssocID="{DAF99F6E-D072-4F0F-ABCE-A13C4CEE00B4}" presName="compNode" presStyleCnt="0"/>
      <dgm:spPr/>
    </dgm:pt>
    <dgm:pt modelId="{920405A5-3D97-489A-ADBA-019EE25C6F4B}" type="pres">
      <dgm:prSet presAssocID="{DAF99F6E-D072-4F0F-ABCE-A13C4CEE00B4}" presName="bkgdShape" presStyleLbl="node1" presStyleIdx="2" presStyleCnt="4"/>
      <dgm:spPr/>
      <dgm:t>
        <a:bodyPr/>
        <a:lstStyle/>
        <a:p>
          <a:endParaRPr lang="cs-CZ"/>
        </a:p>
      </dgm:t>
    </dgm:pt>
    <dgm:pt modelId="{17978C99-9C9F-43AC-8658-EA42DE6A9970}" type="pres">
      <dgm:prSet presAssocID="{DAF99F6E-D072-4F0F-ABCE-A13C4CEE00B4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0C13B09-FD37-432C-A6A9-62F4CF3F8FEB}" type="pres">
      <dgm:prSet presAssocID="{DAF99F6E-D072-4F0F-ABCE-A13C4CEE00B4}" presName="invisiNode" presStyleLbl="node1" presStyleIdx="2" presStyleCnt="4"/>
      <dgm:spPr/>
    </dgm:pt>
    <dgm:pt modelId="{7BEC7A4E-23F4-41BE-A4D0-DD761CB67E1B}" type="pres">
      <dgm:prSet presAssocID="{DAF99F6E-D072-4F0F-ABCE-A13C4CEE00B4}" presName="imagNode" presStyleLbl="fgImgPlace1" presStyleIdx="2" presStyleCnt="4" custLinFactNeighborY="3174"/>
      <dgm:spPr>
        <a:blipFill>
          <a:blip xmlns:r="http://schemas.openxmlformats.org/officeDocument/2006/relationships"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3BE53138-EDC2-4744-BE6D-954A5AED1505}" type="pres">
      <dgm:prSet presAssocID="{2FD780C6-48C2-458E-9BC7-E9EE9DDD59B4}" presName="sibTrans" presStyleLbl="sibTrans2D1" presStyleIdx="0" presStyleCnt="0"/>
      <dgm:spPr/>
      <dgm:t>
        <a:bodyPr/>
        <a:lstStyle/>
        <a:p>
          <a:endParaRPr lang="cs-CZ"/>
        </a:p>
      </dgm:t>
    </dgm:pt>
    <dgm:pt modelId="{63E8AD3F-FBD6-41D2-873E-5F0411E0796E}" type="pres">
      <dgm:prSet presAssocID="{02AACC2F-C595-4127-B6FD-DE7536564D89}" presName="compNode" presStyleCnt="0"/>
      <dgm:spPr/>
    </dgm:pt>
    <dgm:pt modelId="{C3D2BC8A-BFBB-4A45-8238-2BB27666FB12}" type="pres">
      <dgm:prSet presAssocID="{02AACC2F-C595-4127-B6FD-DE7536564D89}" presName="bkgdShape" presStyleLbl="node1" presStyleIdx="3" presStyleCnt="4" custLinFactNeighborX="2287" custLinFactNeighborY="705"/>
      <dgm:spPr/>
      <dgm:t>
        <a:bodyPr/>
        <a:lstStyle/>
        <a:p>
          <a:endParaRPr lang="cs-CZ"/>
        </a:p>
      </dgm:t>
    </dgm:pt>
    <dgm:pt modelId="{ECAEE3EF-59D3-496D-A4E6-A7CBC02E35E7}" type="pres">
      <dgm:prSet presAssocID="{02AACC2F-C595-4127-B6FD-DE7536564D89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2E54B11-01F1-425B-BF13-C494E5E003B8}" type="pres">
      <dgm:prSet presAssocID="{02AACC2F-C595-4127-B6FD-DE7536564D89}" presName="invisiNode" presStyleLbl="node1" presStyleIdx="3" presStyleCnt="4"/>
      <dgm:spPr/>
    </dgm:pt>
    <dgm:pt modelId="{5F8C8E15-DE04-4425-A6D7-6D6DF0BA8C87}" type="pres">
      <dgm:prSet presAssocID="{02AACC2F-C595-4127-B6FD-DE7536564D89}" presName="imagNode" presStyleLbl="fgImgPlace1" presStyleIdx="3" presStyleCnt="4" custLinFactNeighborY="8465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A0AE3E49-25A7-4396-BA38-985E81A76477}" type="presOf" srcId="{DAF99F6E-D072-4F0F-ABCE-A13C4CEE00B4}" destId="{920405A5-3D97-489A-ADBA-019EE25C6F4B}" srcOrd="0" destOrd="0" presId="urn:microsoft.com/office/officeart/2005/8/layout/hList7"/>
    <dgm:cxn modelId="{460519EF-F448-4AC2-B8CD-AB940F266F41}" srcId="{F5A24C4E-91DC-4BEC-A304-383106B59BEA}" destId="{DAF99F6E-D072-4F0F-ABCE-A13C4CEE00B4}" srcOrd="2" destOrd="0" parTransId="{335FC4DA-8315-4888-990B-F905D8124569}" sibTransId="{2FD780C6-48C2-458E-9BC7-E9EE9DDD59B4}"/>
    <dgm:cxn modelId="{DADC0C4D-4277-46F1-9238-43A9050EEDD7}" type="presOf" srcId="{3C065074-37DD-434F-9AA5-7968A30E6DE7}" destId="{E394A5FE-BA55-405A-BEDB-E435206D1956}" srcOrd="0" destOrd="0" presId="urn:microsoft.com/office/officeart/2005/8/layout/hList7"/>
    <dgm:cxn modelId="{87AA4428-BCD7-429A-B035-B5F4F684B9C8}" type="presOf" srcId="{DAF99F6E-D072-4F0F-ABCE-A13C4CEE00B4}" destId="{17978C99-9C9F-43AC-8658-EA42DE6A9970}" srcOrd="1" destOrd="0" presId="urn:microsoft.com/office/officeart/2005/8/layout/hList7"/>
    <dgm:cxn modelId="{DDAC0113-D250-4B5B-839C-81134A65F064}" srcId="{F5A24C4E-91DC-4BEC-A304-383106B59BEA}" destId="{F120CC7D-418F-4459-B12A-E019FBAF8F04}" srcOrd="1" destOrd="0" parTransId="{62B0560E-14A5-4022-BDE3-71400AE0F248}" sibTransId="{639763B7-8E0D-4323-9284-AFC7DEC493E1}"/>
    <dgm:cxn modelId="{0DB784CD-D715-4A10-BA99-AB70906699D0}" type="presOf" srcId="{FB3E555A-A0D9-4A19-B616-BB63C42D79FA}" destId="{1EFB1CDD-04B6-4AB9-872E-BDB4D51F8997}" srcOrd="1" destOrd="0" presId="urn:microsoft.com/office/officeart/2005/8/layout/hList7"/>
    <dgm:cxn modelId="{F45B2CD6-855E-4079-ADBD-2468453F3F2A}" type="presOf" srcId="{2FD780C6-48C2-458E-9BC7-E9EE9DDD59B4}" destId="{3BE53138-EDC2-4744-BE6D-954A5AED1505}" srcOrd="0" destOrd="0" presId="urn:microsoft.com/office/officeart/2005/8/layout/hList7"/>
    <dgm:cxn modelId="{3601A66A-7E82-4698-8773-8E652717302A}" type="presOf" srcId="{FB3E555A-A0D9-4A19-B616-BB63C42D79FA}" destId="{ADE5C0BF-0907-4BEC-A69C-2EA3C9E0F22E}" srcOrd="0" destOrd="0" presId="urn:microsoft.com/office/officeart/2005/8/layout/hList7"/>
    <dgm:cxn modelId="{99D1D562-3DBE-40DC-87F9-05CF07775D6F}" type="presOf" srcId="{02AACC2F-C595-4127-B6FD-DE7536564D89}" destId="{C3D2BC8A-BFBB-4A45-8238-2BB27666FB12}" srcOrd="0" destOrd="0" presId="urn:microsoft.com/office/officeart/2005/8/layout/hList7"/>
    <dgm:cxn modelId="{C07CA21C-AF0C-41A3-9694-1D3931022DD4}" type="presOf" srcId="{F5A24C4E-91DC-4BEC-A304-383106B59BEA}" destId="{AF4F2D8A-C92E-46BF-BCCE-EDB0ACF61DA0}" srcOrd="0" destOrd="0" presId="urn:microsoft.com/office/officeart/2005/8/layout/hList7"/>
    <dgm:cxn modelId="{372C4348-0086-4E69-901D-BA30E26E87AD}" type="presOf" srcId="{639763B7-8E0D-4323-9284-AFC7DEC493E1}" destId="{B1D6031F-54B4-413F-B181-A63458B0BE49}" srcOrd="0" destOrd="0" presId="urn:microsoft.com/office/officeart/2005/8/layout/hList7"/>
    <dgm:cxn modelId="{73E5CC0B-4E34-47D2-A234-87B795B2D350}" srcId="{F5A24C4E-91DC-4BEC-A304-383106B59BEA}" destId="{02AACC2F-C595-4127-B6FD-DE7536564D89}" srcOrd="3" destOrd="0" parTransId="{B1A9BF9D-C5CC-46DC-A5AC-7206A0A16727}" sibTransId="{A881A6E8-0502-466F-905E-8884B236CDE3}"/>
    <dgm:cxn modelId="{44110AFF-BA59-4449-B23C-75CF9ABF2AFE}" type="presOf" srcId="{F120CC7D-418F-4459-B12A-E019FBAF8F04}" destId="{C87D5702-0EC7-4131-AFAF-46A81838502D}" srcOrd="0" destOrd="0" presId="urn:microsoft.com/office/officeart/2005/8/layout/hList7"/>
    <dgm:cxn modelId="{86CAAD89-74DE-4C7B-A704-21AF599709EC}" type="presOf" srcId="{02AACC2F-C595-4127-B6FD-DE7536564D89}" destId="{ECAEE3EF-59D3-496D-A4E6-A7CBC02E35E7}" srcOrd="1" destOrd="0" presId="urn:microsoft.com/office/officeart/2005/8/layout/hList7"/>
    <dgm:cxn modelId="{7549F784-A417-4820-A175-57FD107972E5}" srcId="{F5A24C4E-91DC-4BEC-A304-383106B59BEA}" destId="{FB3E555A-A0D9-4A19-B616-BB63C42D79FA}" srcOrd="0" destOrd="0" parTransId="{07A75A24-32A0-4173-987B-C0AD70D23C10}" sibTransId="{3C065074-37DD-434F-9AA5-7968A30E6DE7}"/>
    <dgm:cxn modelId="{5C2352FF-FFCB-4F05-9127-2C28C787B703}" type="presOf" srcId="{F120CC7D-418F-4459-B12A-E019FBAF8F04}" destId="{CE3CA0E5-EC83-4F4A-B6BC-53BBBBF085CE}" srcOrd="1" destOrd="0" presId="urn:microsoft.com/office/officeart/2005/8/layout/hList7"/>
    <dgm:cxn modelId="{B4633922-DD83-4FEA-A73B-B18ED6B6B582}" type="presParOf" srcId="{AF4F2D8A-C92E-46BF-BCCE-EDB0ACF61DA0}" destId="{74B72D2E-747E-4CC8-ACFE-CADBAEF59E81}" srcOrd="0" destOrd="0" presId="urn:microsoft.com/office/officeart/2005/8/layout/hList7"/>
    <dgm:cxn modelId="{CEFE9E8A-A746-47B5-A10E-299E9447C1A4}" type="presParOf" srcId="{AF4F2D8A-C92E-46BF-BCCE-EDB0ACF61DA0}" destId="{B6708471-6A26-4CC1-B619-8F9C462EFB77}" srcOrd="1" destOrd="0" presId="urn:microsoft.com/office/officeart/2005/8/layout/hList7"/>
    <dgm:cxn modelId="{6B2BFA18-D0A6-4B16-B1E0-28CFBDD5E59F}" type="presParOf" srcId="{B6708471-6A26-4CC1-B619-8F9C462EFB77}" destId="{4DB91592-F940-4540-95D6-1C01E2F8749B}" srcOrd="0" destOrd="0" presId="urn:microsoft.com/office/officeart/2005/8/layout/hList7"/>
    <dgm:cxn modelId="{270424D2-B9ED-4DE8-A4EF-988E60CD0B1C}" type="presParOf" srcId="{4DB91592-F940-4540-95D6-1C01E2F8749B}" destId="{ADE5C0BF-0907-4BEC-A69C-2EA3C9E0F22E}" srcOrd="0" destOrd="0" presId="urn:microsoft.com/office/officeart/2005/8/layout/hList7"/>
    <dgm:cxn modelId="{A247BB60-AEF2-426B-8070-62C15D2AD7BB}" type="presParOf" srcId="{4DB91592-F940-4540-95D6-1C01E2F8749B}" destId="{1EFB1CDD-04B6-4AB9-872E-BDB4D51F8997}" srcOrd="1" destOrd="0" presId="urn:microsoft.com/office/officeart/2005/8/layout/hList7"/>
    <dgm:cxn modelId="{99E3CB9C-61DC-43A2-AA80-D5600326FDF5}" type="presParOf" srcId="{4DB91592-F940-4540-95D6-1C01E2F8749B}" destId="{11655CE2-C44B-4019-8FE1-B5A4FC01A439}" srcOrd="2" destOrd="0" presId="urn:microsoft.com/office/officeart/2005/8/layout/hList7"/>
    <dgm:cxn modelId="{EE08885C-DDCD-4396-8FE1-819DC9874F0E}" type="presParOf" srcId="{4DB91592-F940-4540-95D6-1C01E2F8749B}" destId="{4E579118-DC04-44CB-81BE-F55822BCE4CC}" srcOrd="3" destOrd="0" presId="urn:microsoft.com/office/officeart/2005/8/layout/hList7"/>
    <dgm:cxn modelId="{F3AF9225-93D7-40E1-AF0A-A9766CAFF9B7}" type="presParOf" srcId="{B6708471-6A26-4CC1-B619-8F9C462EFB77}" destId="{E394A5FE-BA55-405A-BEDB-E435206D1956}" srcOrd="1" destOrd="0" presId="urn:microsoft.com/office/officeart/2005/8/layout/hList7"/>
    <dgm:cxn modelId="{B6C25A0E-E73C-4320-9438-D1797CD4BD75}" type="presParOf" srcId="{B6708471-6A26-4CC1-B619-8F9C462EFB77}" destId="{062C0D33-FF40-4EA9-B320-21C9B18A3970}" srcOrd="2" destOrd="0" presId="urn:microsoft.com/office/officeart/2005/8/layout/hList7"/>
    <dgm:cxn modelId="{95B4D0B2-3C3F-4106-8FFC-F3732C8B7529}" type="presParOf" srcId="{062C0D33-FF40-4EA9-B320-21C9B18A3970}" destId="{C87D5702-0EC7-4131-AFAF-46A81838502D}" srcOrd="0" destOrd="0" presId="urn:microsoft.com/office/officeart/2005/8/layout/hList7"/>
    <dgm:cxn modelId="{A44A16F9-DBA3-4A77-AC0D-C2B4023B8C22}" type="presParOf" srcId="{062C0D33-FF40-4EA9-B320-21C9B18A3970}" destId="{CE3CA0E5-EC83-4F4A-B6BC-53BBBBF085CE}" srcOrd="1" destOrd="0" presId="urn:microsoft.com/office/officeart/2005/8/layout/hList7"/>
    <dgm:cxn modelId="{349A8011-5AD2-417D-B6FF-BF00A971F93E}" type="presParOf" srcId="{062C0D33-FF40-4EA9-B320-21C9B18A3970}" destId="{5370B27F-A9F0-4D95-88D4-6C7A54FA1004}" srcOrd="2" destOrd="0" presId="urn:microsoft.com/office/officeart/2005/8/layout/hList7"/>
    <dgm:cxn modelId="{F0A200DD-927C-4E24-82AE-FCF368FF564C}" type="presParOf" srcId="{062C0D33-FF40-4EA9-B320-21C9B18A3970}" destId="{48AF5A7C-49D7-452F-B5A8-0441406E9A64}" srcOrd="3" destOrd="0" presId="urn:microsoft.com/office/officeart/2005/8/layout/hList7"/>
    <dgm:cxn modelId="{CF1E0B4F-55D0-4160-86EC-7C721631727F}" type="presParOf" srcId="{B6708471-6A26-4CC1-B619-8F9C462EFB77}" destId="{B1D6031F-54B4-413F-B181-A63458B0BE49}" srcOrd="3" destOrd="0" presId="urn:microsoft.com/office/officeart/2005/8/layout/hList7"/>
    <dgm:cxn modelId="{D732B91C-E17D-4B08-B7EF-E7DA5BE5057A}" type="presParOf" srcId="{B6708471-6A26-4CC1-B619-8F9C462EFB77}" destId="{13BB69B4-53C4-42FB-AD0C-A5F0B6FA7A17}" srcOrd="4" destOrd="0" presId="urn:microsoft.com/office/officeart/2005/8/layout/hList7"/>
    <dgm:cxn modelId="{F5E3700E-DDBF-4260-BE63-45CBFF36EE48}" type="presParOf" srcId="{13BB69B4-53C4-42FB-AD0C-A5F0B6FA7A17}" destId="{920405A5-3D97-489A-ADBA-019EE25C6F4B}" srcOrd="0" destOrd="0" presId="urn:microsoft.com/office/officeart/2005/8/layout/hList7"/>
    <dgm:cxn modelId="{77EF5241-691F-456F-A2F7-EC92CD59FFC4}" type="presParOf" srcId="{13BB69B4-53C4-42FB-AD0C-A5F0B6FA7A17}" destId="{17978C99-9C9F-43AC-8658-EA42DE6A9970}" srcOrd="1" destOrd="0" presId="urn:microsoft.com/office/officeart/2005/8/layout/hList7"/>
    <dgm:cxn modelId="{919ED963-5717-4171-B370-BBA8E038B18D}" type="presParOf" srcId="{13BB69B4-53C4-42FB-AD0C-A5F0B6FA7A17}" destId="{C0C13B09-FD37-432C-A6A9-62F4CF3F8FEB}" srcOrd="2" destOrd="0" presId="urn:microsoft.com/office/officeart/2005/8/layout/hList7"/>
    <dgm:cxn modelId="{9997C34F-1D6B-4DCE-B60E-C3A020A5B75D}" type="presParOf" srcId="{13BB69B4-53C4-42FB-AD0C-A5F0B6FA7A17}" destId="{7BEC7A4E-23F4-41BE-A4D0-DD761CB67E1B}" srcOrd="3" destOrd="0" presId="urn:microsoft.com/office/officeart/2005/8/layout/hList7"/>
    <dgm:cxn modelId="{89558E50-4E43-495E-8129-C29CE4F069CD}" type="presParOf" srcId="{B6708471-6A26-4CC1-B619-8F9C462EFB77}" destId="{3BE53138-EDC2-4744-BE6D-954A5AED1505}" srcOrd="5" destOrd="0" presId="urn:microsoft.com/office/officeart/2005/8/layout/hList7"/>
    <dgm:cxn modelId="{7A035A21-C42D-488D-BE69-E95F46931167}" type="presParOf" srcId="{B6708471-6A26-4CC1-B619-8F9C462EFB77}" destId="{63E8AD3F-FBD6-41D2-873E-5F0411E0796E}" srcOrd="6" destOrd="0" presId="urn:microsoft.com/office/officeart/2005/8/layout/hList7"/>
    <dgm:cxn modelId="{75261AFF-EC22-4313-9330-3DC657F7D893}" type="presParOf" srcId="{63E8AD3F-FBD6-41D2-873E-5F0411E0796E}" destId="{C3D2BC8A-BFBB-4A45-8238-2BB27666FB12}" srcOrd="0" destOrd="0" presId="urn:microsoft.com/office/officeart/2005/8/layout/hList7"/>
    <dgm:cxn modelId="{76CF972D-B4CA-42EF-B39E-777156471BD3}" type="presParOf" srcId="{63E8AD3F-FBD6-41D2-873E-5F0411E0796E}" destId="{ECAEE3EF-59D3-496D-A4E6-A7CBC02E35E7}" srcOrd="1" destOrd="0" presId="urn:microsoft.com/office/officeart/2005/8/layout/hList7"/>
    <dgm:cxn modelId="{05218D07-B8DE-4042-BF70-C3048DE749DB}" type="presParOf" srcId="{63E8AD3F-FBD6-41D2-873E-5F0411E0796E}" destId="{D2E54B11-01F1-425B-BF13-C494E5E003B8}" srcOrd="2" destOrd="0" presId="urn:microsoft.com/office/officeart/2005/8/layout/hList7"/>
    <dgm:cxn modelId="{EAD65B20-DB8D-4ED1-9F3F-0B42C01B9263}" type="presParOf" srcId="{63E8AD3F-FBD6-41D2-873E-5F0411E0796E}" destId="{5F8C8E15-DE04-4425-A6D7-6D6DF0BA8C8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2049F-B194-493B-9642-29FA81AF3167}">
      <dsp:nvSpPr>
        <dsp:cNvPr id="0" name=""/>
        <dsp:cNvSpPr/>
      </dsp:nvSpPr>
      <dsp:spPr>
        <a:xfrm>
          <a:off x="607205" y="0"/>
          <a:ext cx="4094692" cy="322510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36E44C-8241-4190-A9A1-9181D5FF3513}">
      <dsp:nvSpPr>
        <dsp:cNvPr id="0" name=""/>
        <dsp:cNvSpPr/>
      </dsp:nvSpPr>
      <dsp:spPr>
        <a:xfrm>
          <a:off x="2654551" y="324242"/>
          <a:ext cx="2096319" cy="7634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Arial" panose="020B0604020202020204" pitchFamily="34" charset="0"/>
              <a:cs typeface="Arial" panose="020B0604020202020204" pitchFamily="34" charset="0"/>
            </a:rPr>
            <a:t>Doctorado</a:t>
          </a:r>
          <a:endParaRPr lang="cs-CZ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0" kern="1200" dirty="0">
              <a:latin typeface="Arial" panose="020B0604020202020204" pitchFamily="34" charset="0"/>
              <a:cs typeface="Arial" panose="020B0604020202020204" pitchFamily="34" charset="0"/>
            </a:rPr>
            <a:t>3-4 </a:t>
          </a:r>
          <a:r>
            <a:rPr lang="es-ES" sz="2400" kern="1200" dirty="0"/>
            <a:t>años</a:t>
          </a:r>
          <a:r>
            <a:rPr lang="cs-CZ" sz="2400" b="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2691819" y="361510"/>
        <a:ext cx="2021783" cy="688907"/>
      </dsp:txXfrm>
    </dsp:sp>
    <dsp:sp modelId="{B631BD30-3DAF-4F98-A8EC-53D3F17F6320}">
      <dsp:nvSpPr>
        <dsp:cNvPr id="0" name=""/>
        <dsp:cNvSpPr/>
      </dsp:nvSpPr>
      <dsp:spPr>
        <a:xfrm>
          <a:off x="2662706" y="1289250"/>
          <a:ext cx="2096319" cy="7634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Arial" panose="020B0604020202020204" pitchFamily="34" charset="0"/>
              <a:cs typeface="Arial" panose="020B0604020202020204" pitchFamily="34" charset="0"/>
            </a:rPr>
            <a:t>Máster</a:t>
          </a:r>
          <a:endParaRPr lang="cs-CZ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0" kern="1200" dirty="0">
              <a:latin typeface="Arial" panose="020B0604020202020204" pitchFamily="34" charset="0"/>
              <a:cs typeface="Arial" panose="020B0604020202020204" pitchFamily="34" charset="0"/>
            </a:rPr>
            <a:t>2 </a:t>
          </a:r>
          <a:r>
            <a:rPr lang="es-ES" sz="2400" kern="1200" dirty="0"/>
            <a:t>años</a:t>
          </a:r>
          <a:endParaRPr lang="cs-CZ" sz="2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9974" y="1326518"/>
        <a:ext cx="2021783" cy="688907"/>
      </dsp:txXfrm>
    </dsp:sp>
    <dsp:sp modelId="{6EA119AA-7675-4E18-B436-B2F1915E765A}">
      <dsp:nvSpPr>
        <dsp:cNvPr id="0" name=""/>
        <dsp:cNvSpPr/>
      </dsp:nvSpPr>
      <dsp:spPr>
        <a:xfrm>
          <a:off x="2662706" y="2311409"/>
          <a:ext cx="2096319" cy="7634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Arial" panose="020B0604020202020204" pitchFamily="34" charset="0"/>
              <a:cs typeface="Arial" panose="020B0604020202020204" pitchFamily="34" charset="0"/>
            </a:rPr>
            <a:t>Grado</a:t>
          </a:r>
          <a:endParaRPr lang="cs-CZ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0" kern="1200" dirty="0">
              <a:latin typeface="Arial" panose="020B0604020202020204" pitchFamily="34" charset="0"/>
              <a:cs typeface="Arial" panose="020B0604020202020204" pitchFamily="34" charset="0"/>
            </a:rPr>
            <a:t>3 </a:t>
          </a:r>
          <a:r>
            <a:rPr lang="es-ES" sz="2400" kern="1200" dirty="0"/>
            <a:t>años</a:t>
          </a:r>
          <a:endParaRPr lang="cs-CZ" sz="2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9974" y="2348677"/>
        <a:ext cx="2021783" cy="6889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4D9DBF-74D8-4F27-B8C9-C5D9C809E696}">
      <dsp:nvSpPr>
        <dsp:cNvPr id="0" name=""/>
        <dsp:cNvSpPr/>
      </dsp:nvSpPr>
      <dsp:spPr>
        <a:xfrm rot="5400000">
          <a:off x="807933" y="-457211"/>
          <a:ext cx="1009153" cy="2072017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FB21A-F677-400D-A1F0-1378B2802DEC}">
      <dsp:nvSpPr>
        <dsp:cNvPr id="0" name=""/>
        <dsp:cNvSpPr/>
      </dsp:nvSpPr>
      <dsp:spPr>
        <a:xfrm>
          <a:off x="361817" y="230887"/>
          <a:ext cx="2213032" cy="1098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kern="1200" dirty="0" err="1">
              <a:latin typeface="Arial" panose="020B0604020202020204" pitchFamily="34" charset="0"/>
              <a:cs typeface="Arial" panose="020B0604020202020204" pitchFamily="34" charset="0"/>
            </a:rPr>
            <a:t>Acuerdos</a:t>
          </a:r>
          <a:r>
            <a:rPr lang="cs-CZ" sz="2400" b="1" kern="1200" dirty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cs-CZ" sz="2400" b="1" kern="1200" dirty="0" err="1">
              <a:latin typeface="Arial" panose="020B0604020202020204" pitchFamily="34" charset="0"/>
              <a:cs typeface="Arial" panose="020B0604020202020204" pitchFamily="34" charset="0"/>
            </a:rPr>
            <a:t>Cooperación</a:t>
          </a:r>
          <a:endParaRPr lang="cs-CZ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72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91</a:t>
          </a:r>
        </a:p>
      </dsp:txBody>
      <dsp:txXfrm>
        <a:off x="361817" y="230887"/>
        <a:ext cx="2213032" cy="1098639"/>
      </dsp:txXfrm>
    </dsp:sp>
    <dsp:sp modelId="{467F2FB3-E5DB-4DD3-A12D-FE8F2B97F923}">
      <dsp:nvSpPr>
        <dsp:cNvPr id="0" name=""/>
        <dsp:cNvSpPr/>
      </dsp:nvSpPr>
      <dsp:spPr>
        <a:xfrm>
          <a:off x="2236977" y="451697"/>
          <a:ext cx="205028" cy="205028"/>
        </a:xfrm>
        <a:prstGeom prst="rightArrow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34999C-57C5-4A53-8F3E-5FCF607D4987}">
      <dsp:nvSpPr>
        <dsp:cNvPr id="0" name=""/>
        <dsp:cNvSpPr/>
      </dsp:nvSpPr>
      <dsp:spPr>
        <a:xfrm rot="5400000">
          <a:off x="3320405" y="-640026"/>
          <a:ext cx="1087355" cy="2530688"/>
        </a:xfrm>
        <a:prstGeom prst="corner">
          <a:avLst>
            <a:gd name="adj1" fmla="val 16120"/>
            <a:gd name="adj2" fmla="val 1611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BF073C-B107-43C4-9E28-4C52AE3465CD}">
      <dsp:nvSpPr>
        <dsp:cNvPr id="0" name=""/>
        <dsp:cNvSpPr/>
      </dsp:nvSpPr>
      <dsp:spPr>
        <a:xfrm>
          <a:off x="2910646" y="224483"/>
          <a:ext cx="2094066" cy="87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latin typeface="Arial" panose="020B0604020202020204" pitchFamily="34" charset="0"/>
              <a:cs typeface="Arial" panose="020B0604020202020204" pitchFamily="34" charset="0"/>
            </a:rPr>
            <a:t>Erasmus</a:t>
          </a:r>
          <a:r>
            <a:rPr lang="cs-CZ" sz="2400" b="1" kern="1200" dirty="0">
              <a:latin typeface="Arial" panose="020B0604020202020204" pitchFamily="34" charset="0"/>
              <a:cs typeface="Arial" panose="020B0604020202020204" pitchFamily="34" charset="0"/>
            </a:rPr>
            <a:t>+ </a:t>
          </a:r>
          <a:r>
            <a:rPr lang="cs-CZ" sz="2400" b="1" kern="1200" dirty="0" err="1">
              <a:latin typeface="Arial" panose="020B0604020202020204" pitchFamily="34" charset="0"/>
              <a:cs typeface="Arial" panose="020B0604020202020204" pitchFamily="34" charset="0"/>
            </a:rPr>
            <a:t>acuerdos</a:t>
          </a:r>
          <a:endParaRPr lang="cs-CZ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66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575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10646" y="224483"/>
        <a:ext cx="2094066" cy="870579"/>
      </dsp:txXfrm>
    </dsp:sp>
    <dsp:sp modelId="{07B78074-3D9C-4C45-8519-BD8F8AF3528B}">
      <dsp:nvSpPr>
        <dsp:cNvPr id="0" name=""/>
        <dsp:cNvSpPr/>
      </dsp:nvSpPr>
      <dsp:spPr>
        <a:xfrm>
          <a:off x="4704159" y="130830"/>
          <a:ext cx="205028" cy="205028"/>
        </a:xfrm>
        <a:prstGeom prst="rightArrow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1D7AA8-3C41-4D32-8DD0-DAE0AB00065C}">
      <dsp:nvSpPr>
        <dsp:cNvPr id="0" name=""/>
        <dsp:cNvSpPr/>
      </dsp:nvSpPr>
      <dsp:spPr>
        <a:xfrm rot="5400000">
          <a:off x="6216311" y="-733874"/>
          <a:ext cx="1002795" cy="2636343"/>
        </a:xfrm>
        <a:prstGeom prst="corner">
          <a:avLst>
            <a:gd name="adj1" fmla="val 16120"/>
            <a:gd name="adj2" fmla="val 1611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247786-0F75-4509-ACE5-82C209856B14}">
      <dsp:nvSpPr>
        <dsp:cNvPr id="0" name=""/>
        <dsp:cNvSpPr/>
      </dsp:nvSpPr>
      <dsp:spPr>
        <a:xfrm>
          <a:off x="5303613" y="213864"/>
          <a:ext cx="3032118" cy="1110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latin typeface="Arial" panose="020B0604020202020204" pitchFamily="34" charset="0"/>
              <a:cs typeface="Arial" panose="020B0604020202020204" pitchFamily="34" charset="0"/>
            </a:rPr>
            <a:t>Erasmus Mundus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   	</a:t>
          </a:r>
          <a:endParaRPr lang="cs-CZ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Máster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en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Actividad</a:t>
          </a:r>
          <a:r>
            <a:rPr lang="cs-CZ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Física</a:t>
          </a:r>
          <a:r>
            <a:rPr lang="cs-CZ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Adaptada</a:t>
          </a:r>
          <a:endParaRPr lang="cs-CZ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err="1" smtClean="0">
              <a:latin typeface="Arial" panose="020B0604020202020204" pitchFamily="34" charset="0"/>
              <a:cs typeface="Arial" panose="020B0604020202020204" pitchFamily="34" charset="0"/>
            </a:rPr>
            <a:t>Má</a:t>
          </a:r>
          <a:r>
            <a:rPr lang="cs-CZ" sz="1400" kern="1200" smtClean="0">
              <a:latin typeface="Arial" panose="020B0604020202020204" pitchFamily="34" charset="0"/>
              <a:cs typeface="Arial" panose="020B0604020202020204" pitchFamily="34" charset="0"/>
            </a:rPr>
            <a:t>s</a:t>
          </a:r>
          <a:r>
            <a:rPr lang="en-US" sz="1400" kern="1200" smtClean="0">
              <a:latin typeface="Arial" panose="020B0604020202020204" pitchFamily="34" charset="0"/>
              <a:cs typeface="Arial" panose="020B0604020202020204" pitchFamily="34" charset="0"/>
            </a:rPr>
            <a:t>ter </a:t>
          </a:r>
          <a:r>
            <a:rPr lang="en-US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en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Euroculture</a:t>
          </a:r>
          <a:endParaRPr lang="cs-CZ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EURICA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cs-CZ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América</a:t>
          </a:r>
          <a:r>
            <a:rPr lang="cs-CZ" sz="1800" kern="1200" dirty="0">
              <a:latin typeface="Arial" panose="020B0604020202020204" pitchFamily="34" charset="0"/>
              <a:cs typeface="Arial" panose="020B0604020202020204" pitchFamily="34" charset="0"/>
            </a:rPr>
            <a:t> Latina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EUSA_ID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cs-CZ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Sudáfrica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03613" y="213864"/>
        <a:ext cx="3032118" cy="11109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E5C0BF-0907-4BEC-A69C-2EA3C9E0F22E}">
      <dsp:nvSpPr>
        <dsp:cNvPr id="0" name=""/>
        <dsp:cNvSpPr/>
      </dsp:nvSpPr>
      <dsp:spPr>
        <a:xfrm>
          <a:off x="1703" y="0"/>
          <a:ext cx="1785183" cy="2317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>
              <a:latin typeface="Arial" panose="020B0604020202020204" pitchFamily="34" charset="0"/>
              <a:cs typeface="Arial" panose="020B0604020202020204" pitchFamily="34" charset="0"/>
            </a:rPr>
            <a:t>4 000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estudiantes</a:t>
          </a:r>
          <a:r>
            <a:rPr lang="cs-CZ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internacionales</a:t>
          </a:r>
          <a:r>
            <a:rPr lang="cs-CZ" sz="1500" kern="1200" dirty="0">
              <a:latin typeface="Arial" panose="020B0604020202020204" pitchFamily="34" charset="0"/>
              <a:cs typeface="Arial" panose="020B0604020202020204" pitchFamily="34" charset="0"/>
            </a:rPr>
            <a:t> de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52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países</a:t>
          </a:r>
          <a:endParaRPr lang="cs-CZ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" y="926801"/>
        <a:ext cx="1785183" cy="926801"/>
      </dsp:txXfrm>
    </dsp:sp>
    <dsp:sp modelId="{4E579118-DC04-44CB-81BE-F55822BCE4CC}">
      <dsp:nvSpPr>
        <dsp:cNvPr id="0" name=""/>
        <dsp:cNvSpPr/>
      </dsp:nvSpPr>
      <dsp:spPr>
        <a:xfrm>
          <a:off x="508513" y="196169"/>
          <a:ext cx="771561" cy="77156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D5702-0EC7-4131-AFAF-46A81838502D}">
      <dsp:nvSpPr>
        <dsp:cNvPr id="0" name=""/>
        <dsp:cNvSpPr/>
      </dsp:nvSpPr>
      <dsp:spPr>
        <a:xfrm>
          <a:off x="1840441" y="0"/>
          <a:ext cx="1785183" cy="2317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>
              <a:latin typeface="Arial" panose="020B0604020202020204" pitchFamily="34" charset="0"/>
              <a:cs typeface="Arial" panose="020B0604020202020204" pitchFamily="34" charset="0"/>
            </a:rPr>
            <a:t>230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estud</a:t>
          </a:r>
          <a:r>
            <a:rPr lang="es-E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ia</a:t>
          </a:r>
          <a:r>
            <a:rPr lang="cs-CZ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ntes</a:t>
          </a: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Erasmus</a:t>
          </a:r>
          <a:r>
            <a:rPr lang="cs-CZ" sz="1500" kern="1200" dirty="0">
              <a:latin typeface="Arial" panose="020B0604020202020204" pitchFamily="34" charset="0"/>
              <a:cs typeface="Arial" panose="020B0604020202020204" pitchFamily="34" charset="0"/>
            </a:rPr>
            <a:t>+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kern="1200" dirty="0">
              <a:latin typeface="Arial" panose="020B0604020202020204" pitchFamily="34" charset="0"/>
              <a:cs typeface="Arial" panose="020B0604020202020204" pitchFamily="34" charset="0"/>
            </a:rPr>
            <a:t>de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24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países</a:t>
          </a:r>
          <a:r>
            <a:rPr lang="cs-CZ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europeos</a:t>
          </a:r>
          <a:endParaRPr lang="cs-CZ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40441" y="926801"/>
        <a:ext cx="1785183" cy="926801"/>
      </dsp:txXfrm>
    </dsp:sp>
    <dsp:sp modelId="{48AF5A7C-49D7-452F-B5A8-0441406E9A64}">
      <dsp:nvSpPr>
        <dsp:cNvPr id="0" name=""/>
        <dsp:cNvSpPr/>
      </dsp:nvSpPr>
      <dsp:spPr>
        <a:xfrm>
          <a:off x="2355415" y="147183"/>
          <a:ext cx="771561" cy="771561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0405A5-3D97-489A-ADBA-019EE25C6F4B}">
      <dsp:nvSpPr>
        <dsp:cNvPr id="0" name=""/>
        <dsp:cNvSpPr/>
      </dsp:nvSpPr>
      <dsp:spPr>
        <a:xfrm>
          <a:off x="3679180" y="0"/>
          <a:ext cx="1785183" cy="2317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800" b="1" kern="1200" dirty="0"/>
        </a:p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>
              <a:latin typeface="Arial" panose="020B0604020202020204" pitchFamily="34" charset="0"/>
              <a:cs typeface="Arial" panose="020B0604020202020204" pitchFamily="34" charset="0"/>
            </a:rPr>
            <a:t>560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estudiantes</a:t>
          </a:r>
          <a:r>
            <a:rPr lang="cs-CZ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salientes</a:t>
          </a:r>
          <a:r>
            <a:rPr lang="es-E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kern="1200" dirty="0">
              <a:latin typeface="Arial" panose="020B0604020202020204" pitchFamily="34" charset="0"/>
              <a:cs typeface="Arial" panose="020B0604020202020204" pitchFamily="34" charset="0"/>
            </a:rPr>
            <a:t>de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Erasmus</a:t>
          </a:r>
          <a:r>
            <a:rPr lang="cs-CZ" sz="1600" kern="1200" dirty="0">
              <a:latin typeface="Arial" panose="020B0604020202020204" pitchFamily="34" charset="0"/>
              <a:cs typeface="Arial" panose="020B0604020202020204" pitchFamily="34" charset="0"/>
            </a:rPr>
            <a:t>+</a:t>
          </a:r>
        </a:p>
      </dsp:txBody>
      <dsp:txXfrm>
        <a:off x="3679180" y="926801"/>
        <a:ext cx="1785183" cy="926801"/>
      </dsp:txXfrm>
    </dsp:sp>
    <dsp:sp modelId="{7BEC7A4E-23F4-41BE-A4D0-DD761CB67E1B}">
      <dsp:nvSpPr>
        <dsp:cNvPr id="0" name=""/>
        <dsp:cNvSpPr/>
      </dsp:nvSpPr>
      <dsp:spPr>
        <a:xfrm>
          <a:off x="4185990" y="163509"/>
          <a:ext cx="771561" cy="771561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2BC8A-BFBB-4A45-8238-2BB27666FB12}">
      <dsp:nvSpPr>
        <dsp:cNvPr id="0" name=""/>
        <dsp:cNvSpPr/>
      </dsp:nvSpPr>
      <dsp:spPr>
        <a:xfrm>
          <a:off x="5519621" y="0"/>
          <a:ext cx="1785183" cy="2317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>
              <a:latin typeface="Arial" panose="020B0604020202020204" pitchFamily="34" charset="0"/>
              <a:cs typeface="Arial" panose="020B0604020202020204" pitchFamily="34" charset="0"/>
            </a:rPr>
            <a:t>200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estudiantes</a:t>
          </a:r>
          <a:r>
            <a:rPr lang="cs-CZ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salientes</a:t>
          </a:r>
          <a:r>
            <a:rPr lang="cs-CZ" sz="1600" kern="1200" dirty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cs-CZ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otros</a:t>
          </a:r>
          <a:r>
            <a:rPr lang="cs-CZ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cs-CZ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programas</a:t>
          </a:r>
          <a:endParaRPr lang="cs-CZ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19621" y="926801"/>
        <a:ext cx="1785183" cy="926801"/>
      </dsp:txXfrm>
    </dsp:sp>
    <dsp:sp modelId="{5F8C8E15-DE04-4425-A6D7-6D6DF0BA8C87}">
      <dsp:nvSpPr>
        <dsp:cNvPr id="0" name=""/>
        <dsp:cNvSpPr/>
      </dsp:nvSpPr>
      <dsp:spPr>
        <a:xfrm>
          <a:off x="6024729" y="204332"/>
          <a:ext cx="771561" cy="771561"/>
        </a:xfrm>
        <a:prstGeom prst="ellipse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B72D2E-747E-4CC8-ACFE-CADBAEF59E81}">
      <dsp:nvSpPr>
        <dsp:cNvPr id="0" name=""/>
        <dsp:cNvSpPr/>
      </dsp:nvSpPr>
      <dsp:spPr>
        <a:xfrm>
          <a:off x="300323" y="1969452"/>
          <a:ext cx="6720420" cy="347550"/>
        </a:xfrm>
        <a:prstGeom prst="leftRightArrow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C1901-92BB-4FDD-BA03-8B5D36861ACA}" type="datetimeFigureOut">
              <a:rPr lang="cs-CZ" smtClean="0"/>
              <a:t>20.05.2019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98588" y="1143000"/>
            <a:ext cx="40608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EE4EC-FC1D-4A5C-A5BA-DA124659C1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403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EE4EC-FC1D-4A5C-A5BA-DA124659C1D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723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80000" y="6450675"/>
            <a:ext cx="6840000" cy="216000"/>
          </a:xfrm>
        </p:spPr>
        <p:txBody>
          <a:bodyPr/>
          <a:lstStyle/>
          <a:p>
            <a:pPr algn="ctr"/>
            <a:r>
              <a:rPr lang="cs-CZ" dirty="0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717" y="2907061"/>
            <a:ext cx="3070104" cy="102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7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980001"/>
            <a:ext cx="7560000" cy="1612866"/>
          </a:xfrm>
        </p:spPr>
        <p:txBody>
          <a:bodyPr anchor="t">
            <a:normAutofit/>
          </a:bodyPr>
          <a:lstStyle>
            <a:lvl1pPr algn="l">
              <a:defRPr sz="2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3592866"/>
            <a:ext cx="7560000" cy="1552712"/>
          </a:xfrm>
        </p:spPr>
        <p:txBody>
          <a:bodyPr/>
          <a:lstStyle>
            <a:lvl1pPr marL="0" indent="0" algn="l">
              <a:buNone/>
              <a:defRPr sz="2362">
                <a:solidFill>
                  <a:schemeClr val="accent2"/>
                </a:solidFill>
              </a:defRPr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72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4380949"/>
            <a:ext cx="7560000" cy="982528"/>
          </a:xfrm>
        </p:spPr>
        <p:txBody>
          <a:bodyPr anchor="t">
            <a:normAutofit/>
          </a:bodyPr>
          <a:lstStyle>
            <a:lvl1pPr algn="ctr">
              <a:defRPr sz="2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5363477"/>
            <a:ext cx="7560000" cy="945883"/>
          </a:xfrm>
        </p:spPr>
        <p:txBody>
          <a:bodyPr/>
          <a:lstStyle>
            <a:lvl1pPr marL="0" indent="0" algn="ctr">
              <a:buNone/>
              <a:defRPr sz="2362">
                <a:solidFill>
                  <a:schemeClr val="accent2"/>
                </a:solidFill>
              </a:defRPr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80000" y="6450675"/>
            <a:ext cx="6840000" cy="216000"/>
          </a:xfrm>
        </p:spPr>
        <p:txBody>
          <a:bodyPr/>
          <a:lstStyle/>
          <a:p>
            <a:pPr algn="ctr"/>
            <a:r>
              <a:rPr lang="cs-CZ" dirty="0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503" y="1260000"/>
            <a:ext cx="1938532" cy="184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4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5349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462400"/>
            <a:ext cx="3622702" cy="3898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298" y="2462400"/>
            <a:ext cx="3622702" cy="3898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238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1620000"/>
            <a:ext cx="7560000" cy="748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368800"/>
            <a:ext cx="3621600" cy="693376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3151650"/>
            <a:ext cx="3621600" cy="320955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8400" y="2368800"/>
            <a:ext cx="3621600" cy="693376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400" y="3151650"/>
            <a:ext cx="3621600" cy="320955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127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247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811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1620000"/>
            <a:ext cx="3004102" cy="748800"/>
          </a:xfrm>
        </p:spPr>
        <p:txBody>
          <a:bodyPr anchor="b">
            <a:normAutofit/>
          </a:bodyPr>
          <a:lstStyle>
            <a:lvl1pPr>
              <a:defRPr sz="2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1620000"/>
            <a:ext cx="4454024" cy="473328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458274"/>
            <a:ext cx="3004102" cy="3902926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885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1620000"/>
            <a:ext cx="7560000" cy="74808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460567"/>
            <a:ext cx="7560000" cy="38986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0000" y="6450675"/>
            <a:ext cx="7118902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autor prezentace, datum prezentace, univerzitní oddělení, fakulta, adresa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3593" y="6450675"/>
            <a:ext cx="316407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3B6205-E093-439F-9685-8F7A4FC3F425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40000"/>
            <a:ext cx="2132050" cy="7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32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3" r:id="rId2"/>
    <p:sldLayoutId id="2147483685" r:id="rId3"/>
    <p:sldLayoutId id="2147483674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hf sldNum="0" hdr="0" dt="0"/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−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39750" indent="-273050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−"/>
        <a:defRPr sz="18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06450" indent="-266700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−"/>
        <a:defRPr sz="16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71563" indent="-265113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−"/>
        <a:defRPr sz="14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46200" indent="-27463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−"/>
        <a:defRPr sz="14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8.wdp"/><Relationship Id="rId3" Type="http://schemas.openxmlformats.org/officeDocument/2006/relationships/image" Target="../media/image16.jpeg"/><Relationship Id="rId7" Type="http://schemas.openxmlformats.org/officeDocument/2006/relationships/image" Target="../media/image18.png"/><Relationship Id="rId12" Type="http://schemas.openxmlformats.org/officeDocument/2006/relationships/image" Target="../media/image2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7.wdp"/><Relationship Id="rId5" Type="http://schemas.openxmlformats.org/officeDocument/2006/relationships/image" Target="../media/image17.jpeg"/><Relationship Id="rId10" Type="http://schemas.openxmlformats.org/officeDocument/2006/relationships/image" Target="../media/image20.jpeg"/><Relationship Id="rId4" Type="http://schemas.microsoft.com/office/2007/relationships/hdphoto" Target="../media/hdphoto4.wdp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studijniprogramy.upol.cz/en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o@.upol.cz" TargetMode="External"/><Relationship Id="rId2" Type="http://schemas.openxmlformats.org/officeDocument/2006/relationships/hyperlink" Target="http://www.upol.cz/en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s://www.youtube.com/watch?v=z1nHw2xhw3M&amp;t=45s" TargetMode="External"/><Relationship Id="rId4" Type="http://schemas.openxmlformats.org/officeDocument/2006/relationships/hyperlink" Target="mailto:admissions@upol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</p:spTree>
    <p:extLst>
      <p:ext uri="{BB962C8B-B14F-4D97-AF65-F5344CB8AC3E}">
        <p14:creationId xmlns:p14="http://schemas.microsoft.com/office/powerpoint/2010/main" val="142453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711835" y="3425728"/>
            <a:ext cx="7560000" cy="982528"/>
          </a:xfrm>
        </p:spPr>
        <p:txBody>
          <a:bodyPr/>
          <a:lstStyle/>
          <a:p>
            <a:r>
              <a:rPr lang="cs-CZ" dirty="0"/>
              <a:t>UNIVERSIDAD PALACKÝ </a:t>
            </a:r>
            <a:r>
              <a:rPr lang="es-ES" dirty="0"/>
              <a:t>DE </a:t>
            </a:r>
            <a:r>
              <a:rPr lang="cs-CZ" dirty="0"/>
              <a:t>OLOMOUC</a:t>
            </a:r>
          </a:p>
        </p:txBody>
      </p:sp>
      <p:pic>
        <p:nvPicPr>
          <p:cNvPr id="9" name="Picture 4" descr="rektor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09054"/>
            <a:ext cx="2224088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793" y="4409055"/>
            <a:ext cx="2169899" cy="1549400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8" y="4409055"/>
            <a:ext cx="2329705" cy="1552698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9"/>
          <a:stretch/>
        </p:blipFill>
        <p:spPr>
          <a:xfrm>
            <a:off x="6723692" y="4409053"/>
            <a:ext cx="2275846" cy="155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14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9769" y="1262858"/>
            <a:ext cx="7560000" cy="1612866"/>
          </a:xfrm>
        </p:spPr>
        <p:txBody>
          <a:bodyPr/>
          <a:lstStyle/>
          <a:p>
            <a:r>
              <a:rPr lang="cs-CZ" altLang="cs-CZ" sz="4800" dirty="0"/>
              <a:t>OLOMOUC </a:t>
            </a:r>
            <a:r>
              <a:rPr lang="cs-CZ" altLang="cs-CZ" sz="2800" dirty="0"/>
              <a:t/>
            </a:r>
            <a:br>
              <a:rPr lang="cs-CZ" altLang="cs-CZ" sz="2800" dirty="0"/>
            </a:br>
            <a:r>
              <a:rPr lang="cs-CZ" altLang="cs-CZ" sz="2800" dirty="0"/>
              <a:t>CENTRO DE CULTURA Y EDUCACIÓN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04891" y="2950519"/>
            <a:ext cx="7560000" cy="1552712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</a:t>
            </a:r>
            <a:r>
              <a:rPr lang="cs-CZ" dirty="0" err="1"/>
              <a:t>ás</a:t>
            </a:r>
            <a:r>
              <a:rPr lang="cs-CZ" dirty="0"/>
              <a:t> de</a:t>
            </a:r>
            <a:r>
              <a:rPr lang="en-US" dirty="0"/>
              <a:t> 100</a:t>
            </a:r>
            <a:r>
              <a:rPr lang="es-ES" dirty="0"/>
              <a:t> </a:t>
            </a:r>
            <a:r>
              <a:rPr lang="en-US" dirty="0"/>
              <a:t>000 </a:t>
            </a:r>
            <a:r>
              <a:rPr lang="cs-CZ" dirty="0" err="1"/>
              <a:t>habitantes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Antigua </a:t>
            </a:r>
            <a:r>
              <a:rPr lang="cs-CZ" dirty="0" err="1"/>
              <a:t>capital</a:t>
            </a:r>
            <a:r>
              <a:rPr lang="cs-CZ" dirty="0"/>
              <a:t> de Moravia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Sede </a:t>
            </a:r>
            <a:r>
              <a:rPr lang="cs-CZ" dirty="0" err="1"/>
              <a:t>del</a:t>
            </a:r>
            <a:r>
              <a:rPr lang="cs-CZ" dirty="0"/>
              <a:t> </a:t>
            </a:r>
            <a:r>
              <a:rPr lang="cs-CZ" dirty="0" err="1"/>
              <a:t>arzobisp</a:t>
            </a:r>
            <a:r>
              <a:rPr lang="es-ES" dirty="0"/>
              <a:t>ad</a:t>
            </a:r>
            <a:r>
              <a:rPr lang="cs-CZ" dirty="0"/>
              <a:t>o de Moravia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err="1"/>
              <a:t>Columna</a:t>
            </a:r>
            <a:r>
              <a:rPr lang="cs-CZ" dirty="0"/>
              <a:t> de </a:t>
            </a:r>
            <a:r>
              <a:rPr lang="es-ES" dirty="0"/>
              <a:t>la </a:t>
            </a:r>
            <a:r>
              <a:rPr lang="cs-CZ" dirty="0" err="1"/>
              <a:t>Santísima</a:t>
            </a:r>
            <a:r>
              <a:rPr lang="cs-CZ" dirty="0"/>
              <a:t> Trinidad, </a:t>
            </a:r>
            <a:r>
              <a:rPr lang="cs-CZ" dirty="0" err="1"/>
              <a:t>patrimonio</a:t>
            </a:r>
            <a:r>
              <a:rPr lang="cs-CZ" dirty="0"/>
              <a:t> de la UNESCO</a:t>
            </a:r>
            <a:endParaRPr lang="en-US" dirty="0"/>
          </a:p>
          <a:p>
            <a:endParaRPr lang="cs-CZ" dirty="0"/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041" b="17915"/>
          <a:stretch/>
        </p:blipFill>
        <p:spPr bwMode="auto">
          <a:xfrm>
            <a:off x="0" y="4503231"/>
            <a:ext cx="8999538" cy="187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</p:spTree>
    <p:extLst>
      <p:ext uri="{BB962C8B-B14F-4D97-AF65-F5344CB8AC3E}">
        <p14:creationId xmlns:p14="http://schemas.microsoft.com/office/powerpoint/2010/main" val="2586252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1835" y="1555459"/>
            <a:ext cx="7560000" cy="746870"/>
          </a:xfrm>
        </p:spPr>
        <p:txBody>
          <a:bodyPr>
            <a:normAutofit/>
          </a:bodyPr>
          <a:lstStyle/>
          <a:p>
            <a:r>
              <a:rPr lang="cs-CZ" sz="3100" dirty="0"/>
              <a:t>UNIVERSIDAD PALACKÝ </a:t>
            </a:r>
            <a:r>
              <a:rPr lang="es-ES" sz="3100" dirty="0"/>
              <a:t>DE </a:t>
            </a:r>
            <a:r>
              <a:rPr lang="cs-CZ" sz="3100" dirty="0"/>
              <a:t>OLOMOUC</a:t>
            </a:r>
          </a:p>
        </p:txBody>
      </p:sp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95507" y="2302329"/>
            <a:ext cx="7560000" cy="230232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La </a:t>
            </a:r>
            <a:r>
              <a:rPr lang="cs-CZ" sz="2000" dirty="0" err="1"/>
              <a:t>segunda</a:t>
            </a:r>
            <a:r>
              <a:rPr lang="cs-CZ" sz="2000" dirty="0"/>
              <a:t> </a:t>
            </a:r>
            <a:r>
              <a:rPr lang="cs-CZ" sz="2000" dirty="0" err="1"/>
              <a:t>universidad</a:t>
            </a:r>
            <a:r>
              <a:rPr lang="cs-CZ" sz="2000" dirty="0"/>
              <a:t> </a:t>
            </a:r>
            <a:r>
              <a:rPr lang="cs-CZ" sz="2000" dirty="0" err="1"/>
              <a:t>más</a:t>
            </a:r>
            <a:r>
              <a:rPr lang="cs-CZ" sz="2000" dirty="0"/>
              <a:t> </a:t>
            </a:r>
            <a:r>
              <a:rPr lang="cs-CZ" sz="2000" dirty="0" err="1"/>
              <a:t>antigua</a:t>
            </a:r>
            <a:r>
              <a:rPr lang="cs-CZ" sz="2000" dirty="0"/>
              <a:t> </a:t>
            </a:r>
            <a:r>
              <a:rPr lang="cs-CZ" sz="2000" dirty="0" err="1"/>
              <a:t>del</a:t>
            </a:r>
            <a:r>
              <a:rPr lang="cs-CZ" sz="2000" dirty="0"/>
              <a:t> </a:t>
            </a:r>
            <a:r>
              <a:rPr lang="cs-CZ" sz="2000" dirty="0" err="1"/>
              <a:t>país</a:t>
            </a:r>
            <a:r>
              <a:rPr lang="en-US" sz="2000" dirty="0"/>
              <a:t>, f</a:t>
            </a:r>
            <a:r>
              <a:rPr lang="cs-CZ" sz="2000" dirty="0" err="1"/>
              <a:t>undada</a:t>
            </a:r>
            <a:r>
              <a:rPr lang="cs-CZ" sz="2000" dirty="0"/>
              <a:t> en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1"/>
                </a:solidFill>
              </a:rPr>
              <a:t>1573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</a:t>
            </a:r>
            <a:r>
              <a:rPr lang="cs-CZ" sz="2000" dirty="0" err="1"/>
              <a:t>establecida</a:t>
            </a:r>
            <a:r>
              <a:rPr lang="cs-CZ" sz="2000" dirty="0"/>
              <a:t> en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1"/>
                </a:solidFill>
              </a:rPr>
              <a:t>1946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</a:t>
            </a:r>
            <a:r>
              <a:rPr lang="cs-CZ" sz="2000" dirty="0" err="1"/>
              <a:t>ás</a:t>
            </a:r>
            <a:r>
              <a:rPr lang="cs-CZ" sz="2000" dirty="0"/>
              <a:t> de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1"/>
                </a:solidFill>
              </a:rPr>
              <a:t>3</a:t>
            </a:r>
            <a:r>
              <a:rPr lang="es-E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>
                <a:solidFill>
                  <a:schemeClr val="accent1"/>
                </a:solidFill>
              </a:rPr>
              <a:t>700 </a:t>
            </a:r>
            <a:r>
              <a:rPr lang="en-US" sz="2000" b="1" dirty="0" err="1">
                <a:solidFill>
                  <a:schemeClr val="accent1"/>
                </a:solidFill>
              </a:rPr>
              <a:t>empl</a:t>
            </a:r>
            <a:r>
              <a:rPr lang="cs-CZ" sz="2000" b="1" dirty="0" err="1">
                <a:solidFill>
                  <a:schemeClr val="accent1"/>
                </a:solidFill>
              </a:rPr>
              <a:t>eados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dirty="0"/>
              <a:t>– </a:t>
            </a:r>
            <a:r>
              <a:rPr lang="cs-CZ" sz="2000" dirty="0"/>
              <a:t>el </a:t>
            </a:r>
            <a:r>
              <a:rPr lang="cs-CZ" sz="2000" dirty="0" err="1"/>
              <a:t>empleador</a:t>
            </a:r>
            <a:r>
              <a:rPr lang="cs-CZ" sz="2000" dirty="0"/>
              <a:t> </a:t>
            </a:r>
            <a:r>
              <a:rPr lang="cs-CZ" sz="2000" dirty="0" err="1"/>
              <a:t>más</a:t>
            </a:r>
            <a:r>
              <a:rPr lang="cs-CZ" sz="2000" dirty="0"/>
              <a:t> grande de la región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</a:t>
            </a:r>
            <a:r>
              <a:rPr lang="cs-CZ" sz="2000" dirty="0" err="1"/>
              <a:t>ás</a:t>
            </a:r>
            <a:r>
              <a:rPr lang="cs-CZ" sz="2000" dirty="0"/>
              <a:t> de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1"/>
                </a:solidFill>
              </a:rPr>
              <a:t>24</a:t>
            </a:r>
            <a:r>
              <a:rPr lang="es-E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>
                <a:solidFill>
                  <a:schemeClr val="accent1"/>
                </a:solidFill>
              </a:rPr>
              <a:t>000 </a:t>
            </a:r>
            <a:r>
              <a:rPr lang="cs-CZ" sz="2000" b="1" dirty="0" err="1">
                <a:solidFill>
                  <a:schemeClr val="accent1"/>
                </a:solidFill>
              </a:rPr>
              <a:t>estudiantes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dirty="0"/>
              <a:t>– </a:t>
            </a:r>
            <a:r>
              <a:rPr lang="cs-CZ" sz="2000" dirty="0"/>
              <a:t>una de las </a:t>
            </a:r>
            <a:r>
              <a:rPr lang="cs-CZ" sz="2000" dirty="0" err="1"/>
              <a:t>universidades</a:t>
            </a:r>
            <a:r>
              <a:rPr lang="cs-CZ" sz="2000" dirty="0"/>
              <a:t> </a:t>
            </a:r>
            <a:r>
              <a:rPr lang="cs-CZ" sz="2000" dirty="0" err="1"/>
              <a:t>más</a:t>
            </a:r>
            <a:r>
              <a:rPr lang="cs-CZ" sz="2000" dirty="0"/>
              <a:t> </a:t>
            </a:r>
            <a:r>
              <a:rPr lang="cs-CZ" sz="2000" dirty="0" err="1"/>
              <a:t>grandes</a:t>
            </a:r>
            <a:r>
              <a:rPr lang="cs-CZ" sz="2000" dirty="0"/>
              <a:t> de la </a:t>
            </a:r>
            <a:r>
              <a:rPr lang="cs-CZ" sz="2000" dirty="0" err="1"/>
              <a:t>República</a:t>
            </a:r>
            <a:r>
              <a:rPr lang="cs-CZ" sz="2000" dirty="0"/>
              <a:t> </a:t>
            </a:r>
            <a:r>
              <a:rPr lang="cs-CZ" sz="2000" dirty="0" err="1"/>
              <a:t>Checa</a:t>
            </a:r>
            <a:endParaRPr lang="en-US" sz="2000" dirty="0"/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8956"/>
            <a:ext cx="2282953" cy="170936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050" y="4718955"/>
            <a:ext cx="2573644" cy="170936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817" y="4718956"/>
            <a:ext cx="3418721" cy="1709361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947"/>
          <a:stretch/>
        </p:blipFill>
        <p:spPr>
          <a:xfrm>
            <a:off x="4470589" y="4718955"/>
            <a:ext cx="2077169" cy="171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58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1835" y="1555459"/>
            <a:ext cx="7560000" cy="746870"/>
          </a:xfrm>
        </p:spPr>
        <p:txBody>
          <a:bodyPr>
            <a:normAutofit/>
          </a:bodyPr>
          <a:lstStyle/>
          <a:p>
            <a:r>
              <a:rPr lang="cs-CZ" sz="3600" dirty="0"/>
              <a:t>FACULTADES</a:t>
            </a:r>
          </a:p>
        </p:txBody>
      </p:sp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95507" y="2302329"/>
            <a:ext cx="7560000" cy="406581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Facult</a:t>
            </a:r>
            <a:r>
              <a:rPr lang="cs-CZ" dirty="0"/>
              <a:t>ad</a:t>
            </a:r>
            <a:r>
              <a:rPr lang="en-US" dirty="0"/>
              <a:t> </a:t>
            </a:r>
            <a:r>
              <a:rPr lang="cs-CZ" dirty="0"/>
              <a:t>de</a:t>
            </a:r>
            <a:r>
              <a:rPr lang="en-US" dirty="0"/>
              <a:t> T</a:t>
            </a:r>
            <a:r>
              <a:rPr lang="cs-CZ" dirty="0" err="1"/>
              <a:t>eología</a:t>
            </a:r>
            <a:r>
              <a:rPr lang="es-ES" dirty="0"/>
              <a:t> San Cirilo y San </a:t>
            </a:r>
            <a:r>
              <a:rPr lang="es-ES" dirty="0" err="1"/>
              <a:t>Metodio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Facult</a:t>
            </a:r>
            <a:r>
              <a:rPr lang="cs-CZ" dirty="0"/>
              <a:t>ad de</a:t>
            </a:r>
            <a:r>
              <a:rPr lang="en-US" dirty="0"/>
              <a:t> </a:t>
            </a:r>
            <a:r>
              <a:rPr lang="en-US" dirty="0" err="1"/>
              <a:t>Medicin</a:t>
            </a:r>
            <a:r>
              <a:rPr lang="cs-CZ" dirty="0"/>
              <a:t>a</a:t>
            </a:r>
            <a:r>
              <a:rPr lang="en-US" dirty="0"/>
              <a:t> </a:t>
            </a:r>
            <a:r>
              <a:rPr lang="cs-CZ" dirty="0"/>
              <a:t>y</a:t>
            </a:r>
            <a:r>
              <a:rPr lang="en-US" dirty="0"/>
              <a:t> </a:t>
            </a:r>
            <a:r>
              <a:rPr lang="cs-CZ" dirty="0" err="1"/>
              <a:t>Odontología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Facul</a:t>
            </a:r>
            <a:r>
              <a:rPr lang="cs-CZ" dirty="0" err="1"/>
              <a:t>tad</a:t>
            </a:r>
            <a:r>
              <a:rPr lang="cs-CZ" dirty="0"/>
              <a:t> de </a:t>
            </a:r>
            <a:r>
              <a:rPr lang="cs-CZ" dirty="0" err="1"/>
              <a:t>Filosofía</a:t>
            </a:r>
            <a:r>
              <a:rPr lang="cs-CZ" dirty="0"/>
              <a:t> y </a:t>
            </a:r>
            <a:r>
              <a:rPr lang="cs-CZ" dirty="0" err="1"/>
              <a:t>Letras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Facul</a:t>
            </a:r>
            <a:r>
              <a:rPr lang="cs-CZ" dirty="0" err="1"/>
              <a:t>tad</a:t>
            </a:r>
            <a:r>
              <a:rPr lang="cs-CZ" dirty="0"/>
              <a:t> de </a:t>
            </a:r>
            <a:r>
              <a:rPr lang="cs-CZ" dirty="0" err="1"/>
              <a:t>Ciencias</a:t>
            </a:r>
            <a:r>
              <a:rPr lang="es-ES" dirty="0"/>
              <a:t> Naturales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Facul</a:t>
            </a:r>
            <a:r>
              <a:rPr lang="cs-CZ" dirty="0" err="1"/>
              <a:t>tad</a:t>
            </a:r>
            <a:r>
              <a:rPr lang="cs-CZ" dirty="0"/>
              <a:t> de </a:t>
            </a:r>
            <a:r>
              <a:rPr lang="es-ES" dirty="0"/>
              <a:t>Ciencias de la </a:t>
            </a:r>
            <a:r>
              <a:rPr lang="cs-CZ" dirty="0" err="1"/>
              <a:t>Educación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Facult</a:t>
            </a:r>
            <a:r>
              <a:rPr lang="cs-CZ" dirty="0"/>
              <a:t>ad de </a:t>
            </a:r>
            <a:r>
              <a:rPr lang="cs-CZ" dirty="0" err="1"/>
              <a:t>Educación</a:t>
            </a:r>
            <a:r>
              <a:rPr lang="cs-CZ" dirty="0"/>
              <a:t> </a:t>
            </a:r>
            <a:r>
              <a:rPr lang="cs-CZ" dirty="0" err="1"/>
              <a:t>Física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Facult</a:t>
            </a:r>
            <a:r>
              <a:rPr lang="cs-CZ" dirty="0"/>
              <a:t>ad de </a:t>
            </a:r>
            <a:r>
              <a:rPr lang="cs-CZ" dirty="0" err="1"/>
              <a:t>Derecho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Facult</a:t>
            </a:r>
            <a:r>
              <a:rPr lang="cs-CZ" dirty="0"/>
              <a:t>ad de </a:t>
            </a:r>
            <a:r>
              <a:rPr lang="cs-CZ" dirty="0" err="1"/>
              <a:t>Ciencias</a:t>
            </a:r>
            <a:r>
              <a:rPr lang="cs-CZ" dirty="0"/>
              <a:t> de </a:t>
            </a:r>
            <a:r>
              <a:rPr lang="es-ES" dirty="0"/>
              <a:t>la </a:t>
            </a:r>
            <a:r>
              <a:rPr lang="cs-CZ" dirty="0" err="1"/>
              <a:t>Salud</a:t>
            </a:r>
            <a:endParaRPr lang="en-US" dirty="0"/>
          </a:p>
          <a:p>
            <a:endParaRPr lang="cs-CZ" dirty="0"/>
          </a:p>
        </p:txBody>
      </p:sp>
      <p:pic>
        <p:nvPicPr>
          <p:cNvPr id="1029" name="Picture 5" descr="C:\Users\20036317\AppData\Local\Microsoft\Windows\Temporary Internet Files\Content.IE5\AFVO8I3C\8_Proven_Strategies[1]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3"/>
          <a:stretch/>
        </p:blipFill>
        <p:spPr bwMode="auto">
          <a:xfrm>
            <a:off x="5233922" y="3396343"/>
            <a:ext cx="3181378" cy="246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656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176" y="4588314"/>
            <a:ext cx="1681025" cy="126076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934"/>
          <a:stretch/>
        </p:blipFill>
        <p:spPr>
          <a:xfrm>
            <a:off x="7340176" y="2837913"/>
            <a:ext cx="1669027" cy="106483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86"/>
          <a:stretch/>
        </p:blipFill>
        <p:spPr>
          <a:xfrm>
            <a:off x="7340177" y="1756678"/>
            <a:ext cx="1659362" cy="118246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1835" y="1555459"/>
            <a:ext cx="7560000" cy="746870"/>
          </a:xfrm>
        </p:spPr>
        <p:txBody>
          <a:bodyPr>
            <a:normAutofit/>
          </a:bodyPr>
          <a:lstStyle/>
          <a:p>
            <a:r>
              <a:rPr lang="cs-CZ" sz="3600" dirty="0"/>
              <a:t>INSTITUTOS Y SERVICIOS</a:t>
            </a:r>
          </a:p>
        </p:txBody>
      </p:sp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26686" y="2285999"/>
            <a:ext cx="7560000" cy="414745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Instituto </a:t>
            </a:r>
            <a:r>
              <a:rPr lang="en-US" sz="2800" dirty="0" err="1"/>
              <a:t>Confucio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/>
              <a:t>Servicio</a:t>
            </a:r>
            <a:r>
              <a:rPr lang="en-US" sz="2800" dirty="0"/>
              <a:t> de </a:t>
            </a:r>
            <a:r>
              <a:rPr lang="en-US" sz="2800" dirty="0" err="1"/>
              <a:t>proyectos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/>
              <a:t>Parque</a:t>
            </a:r>
            <a:r>
              <a:rPr lang="en-US" sz="2800" dirty="0"/>
              <a:t> </a:t>
            </a:r>
            <a:r>
              <a:rPr lang="en-US" sz="2800" dirty="0" err="1"/>
              <a:t>Científico</a:t>
            </a:r>
            <a:r>
              <a:rPr lang="en-US" sz="2800" dirty="0"/>
              <a:t> y </a:t>
            </a:r>
            <a:r>
              <a:rPr lang="en-US" sz="2800" dirty="0" err="1"/>
              <a:t>Tecnológico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/>
              <a:t>Biblioteca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Centro de Arte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/>
              <a:t>Viviendas</a:t>
            </a:r>
            <a:r>
              <a:rPr lang="en-US" sz="2800" dirty="0"/>
              <a:t> y </a:t>
            </a:r>
            <a:r>
              <a:rPr lang="en-US" sz="2800" dirty="0" err="1"/>
              <a:t>cafeterías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Centro </a:t>
            </a:r>
            <a:r>
              <a:rPr lang="en-US" sz="2800" dirty="0" err="1"/>
              <a:t>Deportivo</a:t>
            </a:r>
            <a:r>
              <a:rPr lang="en-US" sz="2800" dirty="0"/>
              <a:t> </a:t>
            </a:r>
            <a:r>
              <a:rPr lang="en-US" sz="2800" dirty="0" err="1"/>
              <a:t>Académico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UPLIFT (</a:t>
            </a:r>
            <a:r>
              <a:rPr lang="en-US" sz="2800" dirty="0" err="1"/>
              <a:t>Escuela</a:t>
            </a:r>
            <a:r>
              <a:rPr lang="en-US" sz="2800" dirty="0"/>
              <a:t> de </a:t>
            </a:r>
            <a:r>
              <a:rPr lang="en-US" sz="2800" dirty="0" err="1"/>
              <a:t>idiomas</a:t>
            </a:r>
            <a:r>
              <a:rPr lang="en-US" sz="2800" dirty="0"/>
              <a:t>)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097"/>
          <a:stretch/>
        </p:blipFill>
        <p:spPr>
          <a:xfrm>
            <a:off x="7340176" y="884728"/>
            <a:ext cx="1659362" cy="99441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176" y="3896578"/>
            <a:ext cx="1681023" cy="1120682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993"/>
          <a:stretch/>
        </p:blipFill>
        <p:spPr>
          <a:xfrm>
            <a:off x="7340177" y="0"/>
            <a:ext cx="1659361" cy="98326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077"/>
          <a:stretch/>
        </p:blipFill>
        <p:spPr>
          <a:xfrm>
            <a:off x="7340176" y="5840085"/>
            <a:ext cx="1681023" cy="100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52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5"/>
          <a:stretch/>
        </p:blipFill>
        <p:spPr>
          <a:xfrm>
            <a:off x="5225606" y="4492658"/>
            <a:ext cx="1950089" cy="187510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1835" y="1555459"/>
            <a:ext cx="7560000" cy="746870"/>
          </a:xfrm>
        </p:spPr>
        <p:txBody>
          <a:bodyPr>
            <a:normAutofit/>
          </a:bodyPr>
          <a:lstStyle/>
          <a:p>
            <a:r>
              <a:rPr lang="cs-CZ" sz="3600" dirty="0"/>
              <a:t>ESTUDAINTES Y PERSONAL</a:t>
            </a:r>
          </a:p>
        </p:txBody>
      </p:sp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95507" y="2302329"/>
            <a:ext cx="7672886" cy="219619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En el año académico 2018/2019, la Universidad cuenta con más de 24 000 estudiantes y más de        2 000 profesores.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La proporción estudiante/habitante es la más alta del país (¡el 25% de la población de Olomouc!)</a:t>
            </a:r>
            <a:endParaRPr lang="en-US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8" r="8647"/>
          <a:stretch/>
        </p:blipFill>
        <p:spPr>
          <a:xfrm>
            <a:off x="0" y="4492660"/>
            <a:ext cx="1934937" cy="1875107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6" r="12686"/>
          <a:stretch/>
        </p:blipFill>
        <p:spPr>
          <a:xfrm>
            <a:off x="3535479" y="4492659"/>
            <a:ext cx="1962299" cy="1875108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21" r="4011" b="12842"/>
          <a:stretch/>
        </p:blipFill>
        <p:spPr>
          <a:xfrm>
            <a:off x="7175695" y="4492661"/>
            <a:ext cx="1831952" cy="187510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4" t="6831" r="16968" b="7465"/>
          <a:stretch/>
        </p:blipFill>
        <p:spPr>
          <a:xfrm>
            <a:off x="1934937" y="4492658"/>
            <a:ext cx="1618113" cy="187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69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1835" y="1555459"/>
            <a:ext cx="7560000" cy="746870"/>
          </a:xfrm>
        </p:spPr>
        <p:txBody>
          <a:bodyPr>
            <a:normAutofit/>
          </a:bodyPr>
          <a:lstStyle/>
          <a:p>
            <a:r>
              <a:rPr lang="cs-CZ" sz="3600" dirty="0"/>
              <a:t>EDUCACIÓN</a:t>
            </a:r>
          </a:p>
        </p:txBody>
      </p:sp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95507" y="2302329"/>
            <a:ext cx="7672886" cy="53884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Tres ciclos siguiendo el sistema de Bolonia</a:t>
            </a:r>
            <a:endParaRPr lang="en-US" sz="28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56069294"/>
              </p:ext>
            </p:extLst>
          </p:nvPr>
        </p:nvGraphicFramePr>
        <p:xfrm>
          <a:off x="1638716" y="2783807"/>
          <a:ext cx="5358076" cy="3225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849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ÁREAS DE ESTUDIO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Biología y Estudios Ambientales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Filología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Filosofía y Teología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Física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Geografía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Geología y Mineralogía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Química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Medicina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Matemáticas e Informática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Historia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Psicología</a:t>
            </a:r>
            <a:endParaRPr lang="en-US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Educación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Educación </a:t>
            </a:r>
            <a:r>
              <a:rPr lang="cs-CZ" b="1" dirty="0"/>
              <a:t>E</a:t>
            </a:r>
            <a:r>
              <a:rPr lang="es-ES" b="1" dirty="0"/>
              <a:t>special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Formación Docente y Asistencia Social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b="1" dirty="0" err="1"/>
              <a:t>Derecho</a:t>
            </a:r>
            <a:endParaRPr lang="es-ES" b="1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Periodismo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Sociología y Ciencia</a:t>
            </a:r>
            <a:r>
              <a:rPr lang="cs-CZ" b="1" dirty="0"/>
              <a:t>s</a:t>
            </a:r>
            <a:r>
              <a:rPr lang="es-ES" b="1" dirty="0"/>
              <a:t> Política</a:t>
            </a:r>
            <a:r>
              <a:rPr lang="cs-CZ" b="1" dirty="0"/>
              <a:t>s</a:t>
            </a:r>
            <a:endParaRPr lang="es-ES" b="1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Cultura Física, Educación Física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Kinant</a:t>
            </a:r>
            <a:r>
              <a:rPr lang="cs-CZ" b="1" dirty="0" err="1"/>
              <a:t>ropología</a:t>
            </a:r>
            <a:r>
              <a:rPr lang="cs-CZ" b="1" dirty="0"/>
              <a:t> y</a:t>
            </a:r>
            <a:r>
              <a:rPr lang="es-ES" b="1" dirty="0"/>
              <a:t> </a:t>
            </a:r>
            <a:r>
              <a:rPr lang="cs-CZ" b="1" dirty="0"/>
              <a:t>Deporte</a:t>
            </a:r>
            <a:endParaRPr lang="es-ES" b="1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Arte e Historia del Arte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s-ES" b="1" dirty="0"/>
              <a:t>Ciencias de la Salud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b="1" dirty="0"/>
          </a:p>
        </p:txBody>
      </p:sp>
      <p:sp>
        <p:nvSpPr>
          <p:cNvPr id="7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</p:spTree>
    <p:extLst>
      <p:ext uri="{BB962C8B-B14F-4D97-AF65-F5344CB8AC3E}">
        <p14:creationId xmlns:p14="http://schemas.microsoft.com/office/powerpoint/2010/main" val="263512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040" y="236764"/>
            <a:ext cx="2147445" cy="1207938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620000"/>
            <a:ext cx="7779020" cy="748080"/>
          </a:xfrm>
        </p:spPr>
        <p:txBody>
          <a:bodyPr/>
          <a:lstStyle/>
          <a:p>
            <a:r>
              <a:rPr lang="cs-CZ" dirty="0"/>
              <a:t>PROGRAMAS DE ESTUDIO ACREDITADOS EN INGLÉS</a:t>
            </a:r>
          </a:p>
        </p:txBody>
      </p:sp>
      <p:sp>
        <p:nvSpPr>
          <p:cNvPr id="7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06CD6FE-4451-4F7E-B374-5D1DBDF326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2462400"/>
            <a:ext cx="7352400" cy="389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PREGRADO | 3 </a:t>
            </a:r>
            <a:r>
              <a:rPr lang="cs-CZ" b="1" dirty="0" err="1"/>
              <a:t>años</a:t>
            </a:r>
            <a:endParaRPr lang="en-CA" b="1" dirty="0"/>
          </a:p>
          <a:p>
            <a:r>
              <a:rPr lang="cs-CZ" sz="1600" dirty="0" err="1"/>
              <a:t>Facultad</a:t>
            </a:r>
            <a:r>
              <a:rPr lang="cs-CZ" sz="1600" dirty="0"/>
              <a:t> de </a:t>
            </a:r>
            <a:r>
              <a:rPr lang="cs-CZ" sz="1600" dirty="0" err="1"/>
              <a:t>Educación</a:t>
            </a:r>
            <a:r>
              <a:rPr lang="cs-CZ" sz="1600" dirty="0"/>
              <a:t> 			</a:t>
            </a:r>
            <a:endParaRPr lang="en-US" sz="1600" dirty="0"/>
          </a:p>
          <a:p>
            <a:pPr lvl="1"/>
            <a:r>
              <a:rPr lang="es-ES" sz="1600" dirty="0"/>
              <a:t>Educación de Necesidades Especiales – Andragogía</a:t>
            </a:r>
            <a:endParaRPr lang="cs-CZ" sz="1600" dirty="0"/>
          </a:p>
          <a:p>
            <a:pPr lvl="1"/>
            <a:r>
              <a:rPr lang="es-ES" sz="1600" dirty="0"/>
              <a:t>Educación de Necesidades Especiales - Intervención</a:t>
            </a:r>
            <a:endParaRPr lang="en-CA" sz="1600" dirty="0"/>
          </a:p>
          <a:p>
            <a:r>
              <a:rPr lang="cs-CZ" sz="1600" dirty="0" err="1"/>
              <a:t>Facultad</a:t>
            </a:r>
            <a:r>
              <a:rPr lang="cs-CZ" sz="1600" dirty="0"/>
              <a:t> de </a:t>
            </a:r>
            <a:r>
              <a:rPr lang="cs-CZ" sz="1600" dirty="0" err="1"/>
              <a:t>Filosofía</a:t>
            </a:r>
            <a:r>
              <a:rPr lang="cs-CZ" sz="1600" dirty="0"/>
              <a:t> y </a:t>
            </a:r>
            <a:r>
              <a:rPr lang="cs-CZ" sz="1600" dirty="0" err="1"/>
              <a:t>Letras</a:t>
            </a:r>
            <a:r>
              <a:rPr lang="cs-CZ" sz="1600" dirty="0"/>
              <a:t> 		</a:t>
            </a:r>
            <a:endParaRPr lang="en-US" sz="1600" dirty="0"/>
          </a:p>
          <a:p>
            <a:pPr lvl="1"/>
            <a:r>
              <a:rPr lang="cs-CZ" sz="1600" dirty="0" err="1"/>
              <a:t>Checo</a:t>
            </a:r>
            <a:r>
              <a:rPr lang="cs-CZ" sz="1600" dirty="0"/>
              <a:t> para </a:t>
            </a:r>
            <a:r>
              <a:rPr lang="cs-CZ" sz="1600" dirty="0" err="1"/>
              <a:t>extranjeros</a:t>
            </a:r>
            <a:endParaRPr lang="en-US" sz="1600" dirty="0"/>
          </a:p>
          <a:p>
            <a:pPr lvl="1"/>
            <a:r>
              <a:rPr lang="cs-CZ" sz="1600" dirty="0" err="1"/>
              <a:t>Filología</a:t>
            </a:r>
            <a:r>
              <a:rPr lang="cs-CZ" sz="1600" dirty="0"/>
              <a:t> </a:t>
            </a:r>
            <a:r>
              <a:rPr lang="cs-CZ" sz="1600" dirty="0" err="1"/>
              <a:t>Inglesa</a:t>
            </a:r>
            <a:endParaRPr lang="en-CA" sz="1600" dirty="0"/>
          </a:p>
          <a:p>
            <a:pPr lvl="1"/>
            <a:r>
              <a:rPr lang="cs-CZ" sz="1600" dirty="0" err="1"/>
              <a:t>Deutsche</a:t>
            </a:r>
            <a:r>
              <a:rPr lang="cs-CZ" sz="1600" dirty="0"/>
              <a:t> </a:t>
            </a:r>
            <a:r>
              <a:rPr lang="cs-CZ" sz="1600" dirty="0" err="1"/>
              <a:t>Philologie</a:t>
            </a:r>
            <a:r>
              <a:rPr lang="cs-CZ" sz="1600" dirty="0"/>
              <a:t> (en </a:t>
            </a:r>
            <a:r>
              <a:rPr lang="cs-CZ" sz="1600" dirty="0" err="1"/>
              <a:t>alemán</a:t>
            </a:r>
            <a:r>
              <a:rPr lang="cs-CZ" sz="1600" dirty="0"/>
              <a:t>)</a:t>
            </a:r>
          </a:p>
          <a:p>
            <a:r>
              <a:rPr lang="cs-CZ" sz="1600" dirty="0" err="1">
                <a:solidFill>
                  <a:srgbClr val="006BAB"/>
                </a:solidFill>
              </a:rPr>
              <a:t>Facultad</a:t>
            </a:r>
            <a:r>
              <a:rPr lang="cs-CZ" sz="1600" dirty="0">
                <a:solidFill>
                  <a:srgbClr val="006BAB"/>
                </a:solidFill>
              </a:rPr>
              <a:t> de </a:t>
            </a:r>
            <a:r>
              <a:rPr lang="cs-CZ" sz="1600" dirty="0" err="1">
                <a:solidFill>
                  <a:srgbClr val="006BAB"/>
                </a:solidFill>
              </a:rPr>
              <a:t>Ciencias</a:t>
            </a:r>
            <a:r>
              <a:rPr lang="cs-CZ" sz="1600" dirty="0">
                <a:solidFill>
                  <a:srgbClr val="006BAB"/>
                </a:solidFill>
              </a:rPr>
              <a:t> de la </a:t>
            </a:r>
            <a:r>
              <a:rPr lang="cs-CZ" sz="1600" dirty="0" err="1">
                <a:solidFill>
                  <a:srgbClr val="006BAB"/>
                </a:solidFill>
              </a:rPr>
              <a:t>Salud</a:t>
            </a:r>
            <a:endParaRPr lang="cs-CZ" sz="1600" dirty="0">
              <a:solidFill>
                <a:srgbClr val="006BAB"/>
              </a:solidFill>
            </a:endParaRPr>
          </a:p>
          <a:p>
            <a:pPr lvl="1"/>
            <a:r>
              <a:rPr lang="cs-CZ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Fisioterap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cs-CZ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marL="266700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149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040" y="236764"/>
            <a:ext cx="2147445" cy="1207938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9891" y="1537466"/>
            <a:ext cx="7919356" cy="748080"/>
          </a:xfrm>
        </p:spPr>
        <p:txBody>
          <a:bodyPr/>
          <a:lstStyle/>
          <a:p>
            <a:r>
              <a:rPr lang="en-US" dirty="0"/>
              <a:t>PROGRAMAS DE ESTUDIO ACREDITADOS EN INGLÉS</a:t>
            </a:r>
            <a:endParaRPr lang="cs-CZ" dirty="0"/>
          </a:p>
        </p:txBody>
      </p:sp>
      <p:sp>
        <p:nvSpPr>
          <p:cNvPr id="7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549891" y="2194930"/>
            <a:ext cx="7795039" cy="4330970"/>
          </a:xfrm>
        </p:spPr>
        <p:txBody>
          <a:bodyPr numCol="2">
            <a:normAutofit fontScale="32500" lnSpcReduction="20000"/>
          </a:bodyPr>
          <a:lstStyle/>
          <a:p>
            <a:pPr marL="0" indent="0">
              <a:buNone/>
            </a:pPr>
            <a:r>
              <a:rPr lang="cs-CZ" sz="3100" dirty="0"/>
              <a:t>		     </a:t>
            </a:r>
            <a:endParaRPr lang="en-CA" sz="3100" dirty="0"/>
          </a:p>
          <a:p>
            <a:pPr marL="0" indent="0">
              <a:buNone/>
            </a:pPr>
            <a:r>
              <a:rPr lang="cs-CZ" sz="6200" b="1" dirty="0"/>
              <a:t>GRADO – M</a:t>
            </a:r>
            <a:r>
              <a:rPr lang="es-ES" sz="6200" b="1" dirty="0"/>
              <a:t>ÁSTER</a:t>
            </a:r>
            <a:r>
              <a:rPr lang="cs-CZ" sz="6200" b="1" dirty="0"/>
              <a:t> | 2-6 </a:t>
            </a:r>
            <a:r>
              <a:rPr lang="cs-CZ" sz="6200" b="1" dirty="0" err="1"/>
              <a:t>años</a:t>
            </a:r>
            <a:endParaRPr lang="en-CA" sz="6200" dirty="0"/>
          </a:p>
          <a:p>
            <a:r>
              <a:rPr lang="cs-CZ" sz="3100" dirty="0" err="1"/>
              <a:t>Facultad</a:t>
            </a:r>
            <a:r>
              <a:rPr lang="cs-CZ" sz="3100" dirty="0"/>
              <a:t> de </a:t>
            </a:r>
            <a:r>
              <a:rPr lang="cs-CZ" sz="3100" dirty="0" err="1"/>
              <a:t>Medicina</a:t>
            </a:r>
            <a:r>
              <a:rPr lang="cs-CZ" sz="3100" dirty="0"/>
              <a:t> y </a:t>
            </a:r>
            <a:r>
              <a:rPr lang="cs-CZ" sz="3100" dirty="0" err="1"/>
              <a:t>Odontología</a:t>
            </a:r>
            <a:endParaRPr lang="cs-CZ" sz="3100" dirty="0"/>
          </a:p>
          <a:p>
            <a:endParaRPr lang="en-US" sz="3100" dirty="0"/>
          </a:p>
          <a:p>
            <a:pPr lvl="1"/>
            <a:r>
              <a:rPr lang="cs-CZ" sz="2800" dirty="0" err="1"/>
              <a:t>Medicina</a:t>
            </a:r>
            <a:r>
              <a:rPr lang="cs-CZ" sz="2800" dirty="0"/>
              <a:t> General (6 </a:t>
            </a:r>
            <a:r>
              <a:rPr lang="cs-CZ" sz="2800" dirty="0" err="1"/>
              <a:t>años</a:t>
            </a:r>
            <a:r>
              <a:rPr lang="cs-CZ" sz="2800" dirty="0"/>
              <a:t>)</a:t>
            </a:r>
            <a:endParaRPr lang="en-US" sz="2800" dirty="0"/>
          </a:p>
          <a:p>
            <a:pPr lvl="1"/>
            <a:r>
              <a:rPr lang="cs-CZ" sz="2800" dirty="0" err="1"/>
              <a:t>Odontología</a:t>
            </a:r>
            <a:r>
              <a:rPr lang="cs-CZ" sz="2800" dirty="0"/>
              <a:t> (5 </a:t>
            </a:r>
            <a:r>
              <a:rPr lang="cs-CZ" sz="2800" dirty="0" err="1"/>
              <a:t>años</a:t>
            </a:r>
            <a:r>
              <a:rPr lang="cs-CZ" sz="2800" dirty="0"/>
              <a:t>)</a:t>
            </a:r>
          </a:p>
          <a:p>
            <a:pPr marL="266700" lvl="1" indent="0">
              <a:buNone/>
            </a:pPr>
            <a:r>
              <a:rPr lang="cs-CZ" sz="2800" dirty="0"/>
              <a:t>	</a:t>
            </a:r>
            <a:endParaRPr lang="en-CA" sz="2800" dirty="0"/>
          </a:p>
          <a:p>
            <a:r>
              <a:rPr lang="cs-CZ" sz="3100" dirty="0" err="1"/>
              <a:t>Facultad</a:t>
            </a:r>
            <a:r>
              <a:rPr lang="cs-CZ" sz="3100" dirty="0"/>
              <a:t> de </a:t>
            </a:r>
            <a:r>
              <a:rPr lang="cs-CZ" sz="3100" dirty="0" err="1"/>
              <a:t>Educación</a:t>
            </a:r>
            <a:r>
              <a:rPr lang="cs-CZ" sz="3100" dirty="0"/>
              <a:t> 			</a:t>
            </a:r>
            <a:endParaRPr lang="en-US" sz="3100" dirty="0"/>
          </a:p>
          <a:p>
            <a:pPr lvl="1"/>
            <a:r>
              <a:rPr lang="cs-CZ" sz="2800" dirty="0" err="1"/>
              <a:t>Terap</a:t>
            </a:r>
            <a:r>
              <a:rPr lang="es-ES" sz="2800" dirty="0"/>
              <a:t>i</a:t>
            </a:r>
            <a:r>
              <a:rPr lang="cs-CZ" sz="2800" dirty="0"/>
              <a:t>a </a:t>
            </a:r>
            <a:r>
              <a:rPr lang="cs-CZ" sz="2800" dirty="0" err="1"/>
              <a:t>del</a:t>
            </a:r>
            <a:r>
              <a:rPr lang="cs-CZ" sz="2800" dirty="0"/>
              <a:t> </a:t>
            </a:r>
            <a:r>
              <a:rPr lang="cs-CZ" sz="2800" dirty="0" err="1"/>
              <a:t>habla</a:t>
            </a:r>
            <a:r>
              <a:rPr lang="cs-CZ" sz="2800" dirty="0"/>
              <a:t> y </a:t>
            </a:r>
            <a:r>
              <a:rPr lang="es-ES" sz="2800" dirty="0"/>
              <a:t>el </a:t>
            </a:r>
            <a:r>
              <a:rPr lang="cs-CZ" sz="2800" dirty="0" err="1"/>
              <a:t>lenguaje</a:t>
            </a:r>
            <a:r>
              <a:rPr lang="cs-CZ" sz="2800" dirty="0"/>
              <a:t> (5 </a:t>
            </a:r>
            <a:r>
              <a:rPr lang="cs-CZ" sz="2800" dirty="0" err="1"/>
              <a:t>años</a:t>
            </a:r>
            <a:r>
              <a:rPr lang="cs-CZ" sz="2800" dirty="0"/>
              <a:t>)</a:t>
            </a:r>
            <a:endParaRPr lang="en-CA" sz="2800" dirty="0"/>
          </a:p>
          <a:p>
            <a:pPr marL="0" indent="0">
              <a:buNone/>
            </a:pPr>
            <a:endParaRPr lang="en-CA" sz="3100" dirty="0"/>
          </a:p>
          <a:p>
            <a:r>
              <a:rPr lang="cs-CZ" sz="3100" dirty="0" err="1"/>
              <a:t>Facultad</a:t>
            </a:r>
            <a:r>
              <a:rPr lang="cs-CZ" sz="3100" dirty="0"/>
              <a:t> de </a:t>
            </a:r>
            <a:r>
              <a:rPr lang="cs-CZ" sz="3100" dirty="0" err="1"/>
              <a:t>Filosofía</a:t>
            </a:r>
            <a:r>
              <a:rPr lang="cs-CZ" sz="3100" dirty="0"/>
              <a:t> y </a:t>
            </a:r>
            <a:r>
              <a:rPr lang="cs-CZ" sz="3100" dirty="0" err="1"/>
              <a:t>Letras</a:t>
            </a:r>
            <a:r>
              <a:rPr lang="cs-CZ" sz="3100" dirty="0"/>
              <a:t> 				</a:t>
            </a:r>
            <a:endParaRPr lang="en-US" sz="3100" dirty="0"/>
          </a:p>
          <a:p>
            <a:pPr lvl="1"/>
            <a:r>
              <a:rPr lang="cs-CZ" sz="2800" dirty="0" err="1"/>
              <a:t>Filología</a:t>
            </a:r>
            <a:r>
              <a:rPr lang="cs-CZ" sz="2800" dirty="0"/>
              <a:t> </a:t>
            </a:r>
            <a:r>
              <a:rPr lang="cs-CZ" sz="2800" dirty="0" err="1"/>
              <a:t>Inglesa</a:t>
            </a:r>
            <a:r>
              <a:rPr lang="cs-CZ" sz="2800" dirty="0"/>
              <a:t>	</a:t>
            </a:r>
            <a:endParaRPr lang="en-CA" sz="2800" dirty="0"/>
          </a:p>
          <a:p>
            <a:pPr lvl="1"/>
            <a:r>
              <a:rPr lang="cs-CZ" sz="2800" dirty="0"/>
              <a:t>Euroculture</a:t>
            </a:r>
            <a:endParaRPr lang="en-CA" sz="2800" dirty="0"/>
          </a:p>
          <a:p>
            <a:pPr lvl="1"/>
            <a:r>
              <a:rPr lang="cs-CZ" sz="2800" dirty="0"/>
              <a:t>Deutsche </a:t>
            </a:r>
            <a:r>
              <a:rPr lang="cs-CZ" sz="2800" dirty="0" err="1"/>
              <a:t>Philologie</a:t>
            </a:r>
            <a:r>
              <a:rPr lang="cs-CZ" sz="2800" dirty="0"/>
              <a:t> (en </a:t>
            </a:r>
            <a:r>
              <a:rPr lang="cs-CZ" sz="2800" dirty="0" err="1"/>
              <a:t>alemán</a:t>
            </a:r>
            <a:r>
              <a:rPr lang="cs-CZ" sz="2800" dirty="0"/>
              <a:t>)</a:t>
            </a:r>
            <a:endParaRPr lang="en-CA" sz="2800" dirty="0"/>
          </a:p>
          <a:p>
            <a:pPr marL="0" indent="0">
              <a:buNone/>
            </a:pPr>
            <a:endParaRPr lang="en-CA" sz="3100" dirty="0"/>
          </a:p>
          <a:p>
            <a:r>
              <a:rPr lang="cs-CZ" sz="3100" dirty="0" err="1"/>
              <a:t>Facultad</a:t>
            </a:r>
            <a:r>
              <a:rPr lang="cs-CZ" sz="3100" dirty="0"/>
              <a:t> de </a:t>
            </a:r>
            <a:r>
              <a:rPr lang="cs-CZ" sz="3100" dirty="0" err="1"/>
              <a:t>Educación</a:t>
            </a:r>
            <a:r>
              <a:rPr lang="cs-CZ" sz="3100" dirty="0"/>
              <a:t> </a:t>
            </a:r>
            <a:r>
              <a:rPr lang="cs-CZ" sz="3100" dirty="0" err="1"/>
              <a:t>Física</a:t>
            </a:r>
            <a:r>
              <a:rPr lang="cs-CZ" sz="3100" dirty="0"/>
              <a:t>	</a:t>
            </a:r>
            <a:endParaRPr lang="en-US" sz="3100" dirty="0"/>
          </a:p>
          <a:p>
            <a:pPr lvl="1"/>
            <a:r>
              <a:rPr lang="es-ES" sz="2800" dirty="0"/>
              <a:t>Actividad Física Adaptada</a:t>
            </a:r>
          </a:p>
          <a:p>
            <a:pPr lvl="1"/>
            <a:r>
              <a:rPr lang="es-ES" sz="2800" dirty="0"/>
              <a:t>Actividad Física y Vida Activa</a:t>
            </a:r>
            <a:endParaRPr lang="en-CA" sz="3100" dirty="0"/>
          </a:p>
          <a:p>
            <a:endParaRPr lang="en-US" sz="3100" dirty="0"/>
          </a:p>
          <a:p>
            <a:endParaRPr lang="en-US" sz="3100" dirty="0"/>
          </a:p>
          <a:p>
            <a:pPr marL="0" indent="0">
              <a:buNone/>
            </a:pPr>
            <a:endParaRPr lang="cs-CZ" sz="3100" dirty="0"/>
          </a:p>
          <a:p>
            <a:endParaRPr lang="cs-CZ" sz="3100" dirty="0"/>
          </a:p>
          <a:p>
            <a:pPr marL="0" indent="0">
              <a:lnSpc>
                <a:spcPct val="170000"/>
              </a:lnSpc>
              <a:buNone/>
            </a:pPr>
            <a:endParaRPr lang="cs-CZ" sz="3100" dirty="0"/>
          </a:p>
          <a:p>
            <a:r>
              <a:rPr lang="cs-CZ" sz="3100" dirty="0" err="1"/>
              <a:t>Facultad</a:t>
            </a:r>
            <a:r>
              <a:rPr lang="cs-CZ" sz="3100" dirty="0"/>
              <a:t> de </a:t>
            </a:r>
            <a:r>
              <a:rPr lang="cs-CZ" sz="3100" dirty="0" err="1"/>
              <a:t>Educación</a:t>
            </a:r>
            <a:r>
              <a:rPr lang="cs-CZ" sz="3100" dirty="0"/>
              <a:t>			</a:t>
            </a:r>
            <a:endParaRPr lang="en-US" sz="3100" dirty="0"/>
          </a:p>
          <a:p>
            <a:pPr lvl="1"/>
            <a:endParaRPr lang="es-ES" sz="2800" dirty="0"/>
          </a:p>
          <a:p>
            <a:pPr lvl="1"/>
            <a:r>
              <a:rPr lang="es-ES" sz="2800" dirty="0"/>
              <a:t>Actividades de Ocio, Asesoramiento y </a:t>
            </a:r>
            <a:r>
              <a:rPr lang="cs-CZ" sz="2800" dirty="0"/>
              <a:t>G</a:t>
            </a:r>
            <a:r>
              <a:rPr lang="es-ES" sz="2800" dirty="0" err="1"/>
              <a:t>estión</a:t>
            </a:r>
            <a:endParaRPr lang="es-ES" sz="2800" dirty="0"/>
          </a:p>
          <a:p>
            <a:pPr lvl="1"/>
            <a:r>
              <a:rPr lang="es-ES" sz="2800" dirty="0"/>
              <a:t>Educación de Necesidades Especiales </a:t>
            </a:r>
            <a:endParaRPr lang="cs-CZ" sz="2800" dirty="0"/>
          </a:p>
          <a:p>
            <a:pPr lvl="1"/>
            <a:r>
              <a:rPr lang="cs-CZ" sz="2800" dirty="0" err="1"/>
              <a:t>Formación</a:t>
            </a:r>
            <a:r>
              <a:rPr lang="cs-CZ" sz="2800" dirty="0"/>
              <a:t> de </a:t>
            </a:r>
            <a:r>
              <a:rPr lang="cs-CZ" sz="2800" dirty="0" err="1"/>
              <a:t>Maestros</a:t>
            </a:r>
            <a:r>
              <a:rPr lang="cs-CZ" sz="2800" dirty="0"/>
              <a:t> en </a:t>
            </a:r>
            <a:r>
              <a:rPr lang="cs-CZ" sz="2800" dirty="0" err="1"/>
              <a:t>Artes</a:t>
            </a:r>
            <a:r>
              <a:rPr lang="cs-CZ" sz="2800" dirty="0"/>
              <a:t> </a:t>
            </a:r>
            <a:r>
              <a:rPr lang="cs-CZ" sz="2800" dirty="0" err="1"/>
              <a:t>Visuales</a:t>
            </a:r>
            <a:r>
              <a:rPr lang="cs-CZ" sz="2800" dirty="0"/>
              <a:t> para las </a:t>
            </a:r>
          </a:p>
          <a:p>
            <a:pPr marL="266700" lvl="1" indent="0">
              <a:buNone/>
            </a:pPr>
            <a:r>
              <a:rPr lang="cs-CZ" sz="2800" dirty="0"/>
              <a:t>         </a:t>
            </a:r>
            <a:r>
              <a:rPr lang="cs-CZ" sz="2800" dirty="0" err="1"/>
              <a:t>Escuelas</a:t>
            </a:r>
            <a:r>
              <a:rPr lang="cs-CZ" sz="2800" dirty="0"/>
              <a:t> </a:t>
            </a:r>
            <a:r>
              <a:rPr lang="cs-CZ" sz="2800" dirty="0" err="1"/>
              <a:t>Secundarias</a:t>
            </a:r>
            <a:r>
              <a:rPr lang="cs-CZ" sz="2800" dirty="0"/>
              <a:t> y </a:t>
            </a:r>
            <a:r>
              <a:rPr lang="cs-CZ" sz="2800" dirty="0" err="1"/>
              <a:t>Escuelas</a:t>
            </a:r>
            <a:r>
              <a:rPr lang="cs-CZ" sz="2800" dirty="0"/>
              <a:t> </a:t>
            </a:r>
            <a:r>
              <a:rPr lang="cs-CZ" sz="2800" dirty="0" err="1"/>
              <a:t>Primarias</a:t>
            </a:r>
            <a:r>
              <a:rPr lang="cs-CZ" sz="2800" dirty="0"/>
              <a:t> de </a:t>
            </a:r>
            <a:r>
              <a:rPr lang="cs-CZ" sz="2800" dirty="0" err="1"/>
              <a:t>Arte</a:t>
            </a:r>
            <a:endParaRPr lang="en-CA" sz="2800" dirty="0"/>
          </a:p>
          <a:p>
            <a:pPr marL="266700" lvl="1" indent="0">
              <a:buNone/>
            </a:pPr>
            <a:r>
              <a:rPr lang="cs-CZ" sz="2800" dirty="0"/>
              <a:t> </a:t>
            </a:r>
            <a:endParaRPr lang="en-CA" sz="2800" dirty="0"/>
          </a:p>
          <a:p>
            <a:r>
              <a:rPr lang="cs-CZ" sz="3100" dirty="0" err="1"/>
              <a:t>Facultad</a:t>
            </a:r>
            <a:r>
              <a:rPr lang="cs-CZ" sz="3100" dirty="0"/>
              <a:t> de </a:t>
            </a:r>
            <a:r>
              <a:rPr lang="cs-CZ" sz="3100" dirty="0" err="1"/>
              <a:t>Derecho</a:t>
            </a:r>
            <a:endParaRPr lang="en-US" sz="3100" dirty="0"/>
          </a:p>
          <a:p>
            <a:pPr lvl="1"/>
            <a:r>
              <a:rPr lang="cs-CZ" sz="2800" dirty="0" err="1"/>
              <a:t>Derecho</a:t>
            </a:r>
            <a:r>
              <a:rPr lang="cs-CZ" sz="2800" dirty="0"/>
              <a:t> </a:t>
            </a:r>
            <a:r>
              <a:rPr lang="cs-CZ" sz="2800" dirty="0" err="1"/>
              <a:t>Internacional</a:t>
            </a:r>
            <a:r>
              <a:rPr lang="cs-CZ" sz="2800" dirty="0"/>
              <a:t> y </a:t>
            </a:r>
            <a:r>
              <a:rPr lang="cs-CZ" sz="2800" dirty="0" err="1"/>
              <a:t>Europeo</a:t>
            </a:r>
            <a:endParaRPr lang="en-CA" sz="2800" dirty="0"/>
          </a:p>
          <a:p>
            <a:pPr marL="0" indent="0">
              <a:buNone/>
            </a:pPr>
            <a:r>
              <a:rPr lang="cs-CZ" sz="3100" dirty="0"/>
              <a:t> </a:t>
            </a:r>
            <a:endParaRPr lang="en-CA" sz="3100" dirty="0"/>
          </a:p>
          <a:p>
            <a:r>
              <a:rPr lang="cs-CZ" sz="3100" dirty="0" err="1"/>
              <a:t>Facultad</a:t>
            </a:r>
            <a:r>
              <a:rPr lang="cs-CZ" sz="3100" dirty="0"/>
              <a:t> de </a:t>
            </a:r>
            <a:r>
              <a:rPr lang="cs-CZ" sz="3100" dirty="0" err="1"/>
              <a:t>Ciencias</a:t>
            </a:r>
            <a:r>
              <a:rPr lang="cs-CZ" sz="3100" dirty="0"/>
              <a:t>			</a:t>
            </a:r>
            <a:endParaRPr lang="en-US" sz="3100" dirty="0"/>
          </a:p>
          <a:p>
            <a:pPr lvl="1"/>
            <a:r>
              <a:rPr lang="es-ES" sz="2800" dirty="0"/>
              <a:t>Biología vegetal</a:t>
            </a:r>
          </a:p>
          <a:p>
            <a:pPr lvl="1"/>
            <a:r>
              <a:rPr lang="es-ES" sz="2800" dirty="0"/>
              <a:t>Prospectiva del Medio Ambiente y Desarrollo.</a:t>
            </a:r>
          </a:p>
          <a:p>
            <a:pPr lvl="1"/>
            <a:r>
              <a:rPr lang="es-ES" sz="2800" dirty="0"/>
              <a:t>Estudios de Desarrollo Internacional (GLODEP)</a:t>
            </a:r>
          </a:p>
          <a:p>
            <a:pPr lvl="1"/>
            <a:r>
              <a:rPr lang="es-ES" sz="2800" dirty="0"/>
              <a:t>Estudios de Desarrollo internacional</a:t>
            </a:r>
          </a:p>
          <a:p>
            <a:pPr lvl="1"/>
            <a:r>
              <a:rPr lang="es-ES" sz="2800" dirty="0"/>
              <a:t>Química de materiales</a:t>
            </a:r>
          </a:p>
          <a:p>
            <a:pPr lvl="1"/>
            <a:r>
              <a:rPr lang="es-ES" sz="2800" dirty="0"/>
              <a:t>Matemáticas Aplicadas</a:t>
            </a:r>
          </a:p>
          <a:p>
            <a:pPr lvl="1"/>
            <a:r>
              <a:rPr lang="es-ES" sz="2800" dirty="0"/>
              <a:t>Nanotecnología</a:t>
            </a:r>
            <a:r>
              <a:rPr lang="cs-CZ" dirty="0"/>
              <a:t> </a:t>
            </a:r>
            <a:endParaRPr lang="en-CA" dirty="0"/>
          </a:p>
          <a:p>
            <a:pPr marL="0" indent="0">
              <a:lnSpc>
                <a:spcPct val="110000"/>
              </a:lnSpc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854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040" y="236764"/>
            <a:ext cx="2147445" cy="1207938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460" y="1529384"/>
            <a:ext cx="8227171" cy="748080"/>
          </a:xfrm>
        </p:spPr>
        <p:txBody>
          <a:bodyPr/>
          <a:lstStyle/>
          <a:p>
            <a:r>
              <a:rPr lang="en-US" dirty="0"/>
              <a:t>PROGRAMAS DE ESTUDIO ACREDITADOS EN INGLÉS</a:t>
            </a:r>
            <a:endParaRPr lang="cs-CZ" dirty="0"/>
          </a:p>
        </p:txBody>
      </p:sp>
      <p:sp>
        <p:nvSpPr>
          <p:cNvPr id="7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535460" y="2277464"/>
            <a:ext cx="8227172" cy="4464435"/>
          </a:xfrm>
        </p:spPr>
        <p:txBody>
          <a:bodyPr numCol="2">
            <a:normAutofit fontScale="70000" lnSpcReduction="20000"/>
          </a:bodyPr>
          <a:lstStyle/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r>
              <a:rPr lang="cs-CZ" sz="2900" b="1" dirty="0"/>
              <a:t>DOCTORADO | 3-5 </a:t>
            </a:r>
            <a:r>
              <a:rPr lang="cs-CZ" sz="2900" b="1" dirty="0" err="1"/>
              <a:t>años</a:t>
            </a:r>
            <a:endParaRPr lang="en-CA" sz="2900" dirty="0"/>
          </a:p>
          <a:p>
            <a:pPr marL="0" indent="0">
              <a:buNone/>
            </a:pPr>
            <a:endParaRPr lang="en-CA" dirty="0"/>
          </a:p>
          <a:p>
            <a:r>
              <a:rPr lang="cs-CZ" sz="1900" dirty="0" err="1"/>
              <a:t>Facultad</a:t>
            </a:r>
            <a:r>
              <a:rPr lang="cs-CZ" sz="1900" dirty="0"/>
              <a:t> de </a:t>
            </a:r>
            <a:r>
              <a:rPr lang="cs-CZ" sz="1900" dirty="0" err="1"/>
              <a:t>Filosofía</a:t>
            </a:r>
            <a:r>
              <a:rPr lang="cs-CZ" sz="1900" dirty="0"/>
              <a:t> y </a:t>
            </a:r>
            <a:r>
              <a:rPr lang="cs-CZ" sz="1900" dirty="0" err="1"/>
              <a:t>Letras</a:t>
            </a:r>
            <a:r>
              <a:rPr lang="cs-CZ" sz="1900" dirty="0"/>
              <a:t>	</a:t>
            </a:r>
            <a:endParaRPr lang="en-US" sz="1900" dirty="0"/>
          </a:p>
          <a:p>
            <a:pPr lvl="1"/>
            <a:endParaRPr lang="es-ES" sz="1900" dirty="0"/>
          </a:p>
          <a:p>
            <a:pPr lvl="1"/>
            <a:r>
              <a:rPr lang="es-ES" sz="1900" dirty="0"/>
              <a:t>Andragogía</a:t>
            </a:r>
          </a:p>
          <a:p>
            <a:pPr lvl="1"/>
            <a:r>
              <a:rPr lang="es-ES" sz="1900" dirty="0"/>
              <a:t>Antropología Cultural</a:t>
            </a:r>
          </a:p>
          <a:p>
            <a:pPr lvl="1"/>
            <a:r>
              <a:rPr lang="es-ES" sz="1900" dirty="0"/>
              <a:t>Psicología Clínica</a:t>
            </a:r>
          </a:p>
          <a:p>
            <a:pPr lvl="1"/>
            <a:r>
              <a:rPr lang="es-ES" sz="1900" dirty="0"/>
              <a:t>Psicología Educacional</a:t>
            </a:r>
          </a:p>
          <a:p>
            <a:pPr lvl="1"/>
            <a:r>
              <a:rPr lang="es-ES" sz="1900" dirty="0"/>
              <a:t>Historia</a:t>
            </a:r>
            <a:endParaRPr lang="cs-CZ" sz="1900" dirty="0"/>
          </a:p>
          <a:p>
            <a:pPr lvl="1"/>
            <a:endParaRPr lang="cs-CZ" sz="1900" dirty="0"/>
          </a:p>
          <a:p>
            <a:pPr lvl="1"/>
            <a:endParaRPr lang="cs-CZ" sz="1900" dirty="0"/>
          </a:p>
          <a:p>
            <a:pPr lvl="1"/>
            <a:endParaRPr lang="en-CA" sz="1900" dirty="0"/>
          </a:p>
          <a:p>
            <a:r>
              <a:rPr lang="cs-CZ" sz="1900" dirty="0" err="1"/>
              <a:t>Facultad</a:t>
            </a:r>
            <a:r>
              <a:rPr lang="cs-CZ" sz="1900" dirty="0"/>
              <a:t> de </a:t>
            </a:r>
            <a:r>
              <a:rPr lang="cs-CZ" sz="1900" dirty="0" err="1"/>
              <a:t>Educación</a:t>
            </a:r>
            <a:r>
              <a:rPr lang="cs-CZ" sz="1900" dirty="0"/>
              <a:t> </a:t>
            </a:r>
            <a:r>
              <a:rPr lang="cs-CZ" sz="1900" dirty="0" err="1"/>
              <a:t>Física</a:t>
            </a:r>
            <a:endParaRPr lang="cs-CZ" sz="1900" dirty="0"/>
          </a:p>
          <a:p>
            <a:pPr marL="0" indent="0">
              <a:buNone/>
            </a:pPr>
            <a:endParaRPr lang="en-US" sz="1900" dirty="0"/>
          </a:p>
          <a:p>
            <a:pPr lvl="1"/>
            <a:r>
              <a:rPr lang="cs-CZ" sz="1900" dirty="0"/>
              <a:t> </a:t>
            </a:r>
            <a:r>
              <a:rPr lang="cs-CZ" sz="1900" dirty="0" err="1"/>
              <a:t>Kinantropología</a:t>
            </a:r>
            <a:endParaRPr lang="en-CA" sz="1900" dirty="0"/>
          </a:p>
          <a:p>
            <a:pPr marL="0" indent="0">
              <a:buNone/>
            </a:pPr>
            <a:endParaRPr lang="en-US" sz="1900" dirty="0"/>
          </a:p>
          <a:p>
            <a:endParaRPr lang="cs-CZ" sz="1900" dirty="0"/>
          </a:p>
          <a:p>
            <a:pPr marL="0" indent="0">
              <a:buNone/>
            </a:pPr>
            <a:endParaRPr lang="cs-CZ" sz="1900" dirty="0"/>
          </a:p>
          <a:p>
            <a:pPr marL="0" indent="0">
              <a:lnSpc>
                <a:spcPct val="270000"/>
              </a:lnSpc>
              <a:buNone/>
            </a:pPr>
            <a:endParaRPr lang="cs-CZ" sz="1900" dirty="0"/>
          </a:p>
          <a:p>
            <a:endParaRPr lang="cs-CZ" sz="1900" dirty="0"/>
          </a:p>
          <a:p>
            <a:r>
              <a:rPr lang="cs-CZ" sz="1900" dirty="0" err="1"/>
              <a:t>Facultad</a:t>
            </a:r>
            <a:r>
              <a:rPr lang="cs-CZ" sz="1900" dirty="0"/>
              <a:t> de </a:t>
            </a:r>
            <a:r>
              <a:rPr lang="cs-CZ" sz="1900" dirty="0" err="1"/>
              <a:t>Educación</a:t>
            </a:r>
            <a:endParaRPr lang="cs-CZ" sz="1900" dirty="0"/>
          </a:p>
          <a:p>
            <a:pPr marL="0" indent="0">
              <a:buNone/>
            </a:pPr>
            <a:r>
              <a:rPr lang="cs-CZ" sz="1900" dirty="0"/>
              <a:t>		</a:t>
            </a:r>
            <a:endParaRPr lang="en-US" sz="1900" dirty="0"/>
          </a:p>
          <a:p>
            <a:pPr lvl="1"/>
            <a:r>
              <a:rPr lang="cs-CZ" sz="1900" dirty="0" err="1"/>
              <a:t>Educa</a:t>
            </a:r>
            <a:r>
              <a:rPr lang="es-ES" sz="1900" dirty="0"/>
              <a:t>c</a:t>
            </a:r>
            <a:r>
              <a:rPr lang="cs-CZ" sz="1900" dirty="0" err="1"/>
              <a:t>ión</a:t>
            </a:r>
            <a:r>
              <a:rPr lang="cs-CZ" sz="1900" dirty="0"/>
              <a:t> </a:t>
            </a:r>
            <a:endParaRPr lang="en-US" sz="1900" dirty="0"/>
          </a:p>
          <a:p>
            <a:pPr lvl="1"/>
            <a:r>
              <a:rPr lang="cs-CZ" sz="1900" dirty="0" err="1"/>
              <a:t>Teoría</a:t>
            </a:r>
            <a:r>
              <a:rPr lang="cs-CZ" sz="1900" dirty="0"/>
              <a:t> de </a:t>
            </a:r>
            <a:r>
              <a:rPr lang="es-ES" sz="1900" dirty="0"/>
              <a:t>la </a:t>
            </a:r>
            <a:r>
              <a:rPr lang="cs-CZ" sz="1900" dirty="0" err="1"/>
              <a:t>Música</a:t>
            </a:r>
            <a:r>
              <a:rPr lang="cs-CZ" sz="1900" dirty="0"/>
              <a:t> y </a:t>
            </a:r>
            <a:r>
              <a:rPr lang="cs-CZ" sz="1900" dirty="0" err="1"/>
              <a:t>Educación</a:t>
            </a:r>
            <a:endParaRPr lang="en-US" sz="1900" dirty="0"/>
          </a:p>
          <a:p>
            <a:pPr lvl="1"/>
            <a:r>
              <a:rPr lang="es-ES" sz="1900" dirty="0"/>
              <a:t>Educación Especial (también en ruso)</a:t>
            </a:r>
          </a:p>
          <a:p>
            <a:pPr lvl="1"/>
            <a:r>
              <a:rPr lang="es-ES" sz="1900" dirty="0"/>
              <a:t>Educación Artística (Teoría de la pedagogía artística y producción artística)</a:t>
            </a:r>
            <a:r>
              <a:rPr lang="cs-CZ" sz="1900" dirty="0"/>
              <a:t> </a:t>
            </a:r>
          </a:p>
          <a:p>
            <a:pPr marL="266700" lvl="1" indent="0">
              <a:buNone/>
            </a:pPr>
            <a:endParaRPr lang="cs-CZ" sz="1900" dirty="0"/>
          </a:p>
          <a:p>
            <a:pPr marL="266700" lvl="1" indent="0">
              <a:buNone/>
            </a:pPr>
            <a:endParaRPr lang="cs-CZ" sz="1900" dirty="0"/>
          </a:p>
          <a:p>
            <a:pPr marL="266700" lvl="1" indent="0">
              <a:buNone/>
            </a:pPr>
            <a:endParaRPr lang="en-CA" sz="1900" dirty="0"/>
          </a:p>
          <a:p>
            <a:r>
              <a:rPr lang="cs-CZ" sz="1900" dirty="0" err="1"/>
              <a:t>Facultad</a:t>
            </a:r>
            <a:r>
              <a:rPr lang="cs-CZ" sz="1900" dirty="0"/>
              <a:t> de </a:t>
            </a:r>
            <a:r>
              <a:rPr lang="cs-CZ" sz="1900" dirty="0" err="1"/>
              <a:t>Derecho</a:t>
            </a:r>
            <a:endParaRPr lang="cs-CZ" sz="1900" dirty="0"/>
          </a:p>
          <a:p>
            <a:pPr marL="0" indent="0">
              <a:buNone/>
            </a:pPr>
            <a:endParaRPr lang="en-US" sz="1900" dirty="0"/>
          </a:p>
          <a:p>
            <a:pPr lvl="1"/>
            <a:r>
              <a:rPr lang="es-ES" sz="1900" dirty="0"/>
              <a:t>Derecho internacional y europeo </a:t>
            </a:r>
          </a:p>
          <a:p>
            <a:pPr marL="266700" lvl="1" indent="0">
              <a:buNone/>
            </a:pPr>
            <a:r>
              <a:rPr lang="cs-CZ" sz="2500" dirty="0"/>
              <a:t> 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84402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040" y="236764"/>
            <a:ext cx="2147445" cy="1207938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9664" y="1507220"/>
            <a:ext cx="8019821" cy="437278"/>
          </a:xfrm>
        </p:spPr>
        <p:txBody>
          <a:bodyPr>
            <a:noAutofit/>
          </a:bodyPr>
          <a:lstStyle/>
          <a:p>
            <a:r>
              <a:rPr lang="en-US" dirty="0"/>
              <a:t>PROGRAMAS DE ESTUDIO ACREDITADOS EN INGLÉS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7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579664" y="2204356"/>
            <a:ext cx="8019821" cy="3624408"/>
          </a:xfrm>
        </p:spPr>
        <p:txBody>
          <a:bodyPr numCol="2">
            <a:normAutofit fontScale="70000" lnSpcReduction="20000"/>
          </a:bodyPr>
          <a:lstStyle/>
          <a:p>
            <a:endParaRPr lang="cs-CZ" sz="2900" b="1" dirty="0"/>
          </a:p>
          <a:p>
            <a:r>
              <a:rPr lang="cs-CZ" sz="2900" b="1" dirty="0"/>
              <a:t>DOCTORADO | 3-5 </a:t>
            </a:r>
            <a:r>
              <a:rPr lang="cs-CZ" sz="2900" b="1" dirty="0" err="1"/>
              <a:t>años</a:t>
            </a:r>
            <a:r>
              <a:rPr lang="cs-CZ" sz="2900" b="1" dirty="0"/>
              <a:t> </a:t>
            </a:r>
            <a:endParaRPr lang="en-CA" sz="2900" b="1" dirty="0"/>
          </a:p>
          <a:p>
            <a:r>
              <a:rPr lang="cs-CZ" sz="1600" dirty="0"/>
              <a:t> </a:t>
            </a:r>
            <a:r>
              <a:rPr lang="cs-CZ" sz="1600" dirty="0" err="1"/>
              <a:t>Facultad</a:t>
            </a:r>
            <a:r>
              <a:rPr lang="cs-CZ" sz="1600" dirty="0"/>
              <a:t> de </a:t>
            </a:r>
            <a:r>
              <a:rPr lang="cs-CZ" sz="1600" dirty="0" err="1"/>
              <a:t>Ciencias</a:t>
            </a:r>
            <a:endParaRPr lang="en-US" sz="1600" dirty="0"/>
          </a:p>
          <a:p>
            <a:pPr lvl="1"/>
            <a:endParaRPr lang="cs-CZ" sz="1400" dirty="0"/>
          </a:p>
          <a:p>
            <a:pPr lvl="1"/>
            <a:r>
              <a:rPr lang="cs-CZ" sz="1400" dirty="0" err="1"/>
              <a:t>Biofísica</a:t>
            </a:r>
            <a:endParaRPr lang="cs-CZ" sz="1400" dirty="0"/>
          </a:p>
          <a:p>
            <a:pPr lvl="1"/>
            <a:r>
              <a:rPr lang="cs-CZ" sz="1400" dirty="0" err="1"/>
              <a:t>Química</a:t>
            </a:r>
            <a:r>
              <a:rPr lang="cs-CZ" sz="1400" dirty="0"/>
              <a:t> </a:t>
            </a:r>
            <a:r>
              <a:rPr lang="cs-CZ" sz="1400" dirty="0" err="1"/>
              <a:t>Orgánica</a:t>
            </a:r>
            <a:endParaRPr lang="cs-CZ" sz="1400" dirty="0"/>
          </a:p>
          <a:p>
            <a:pPr lvl="1"/>
            <a:r>
              <a:rPr lang="cs-CZ" sz="1400" dirty="0" err="1"/>
              <a:t>Biología</a:t>
            </a:r>
            <a:r>
              <a:rPr lang="cs-CZ" sz="1400" dirty="0"/>
              <a:t> </a:t>
            </a:r>
            <a:r>
              <a:rPr lang="cs-CZ" sz="1400" dirty="0" err="1"/>
              <a:t>Experimental</a:t>
            </a:r>
            <a:endParaRPr lang="cs-CZ" sz="1400" dirty="0"/>
          </a:p>
          <a:p>
            <a:pPr lvl="1"/>
            <a:r>
              <a:rPr lang="cs-CZ" sz="1400" dirty="0" err="1"/>
              <a:t>Química</a:t>
            </a:r>
            <a:r>
              <a:rPr lang="cs-CZ" sz="1400" dirty="0"/>
              <a:t> </a:t>
            </a:r>
            <a:r>
              <a:rPr lang="cs-CZ" sz="1400" dirty="0" err="1"/>
              <a:t>Analítica</a:t>
            </a:r>
            <a:endParaRPr lang="cs-CZ" sz="1400" dirty="0"/>
          </a:p>
          <a:p>
            <a:pPr lvl="1"/>
            <a:r>
              <a:rPr lang="cs-CZ" sz="1400" dirty="0" err="1"/>
              <a:t>Química</a:t>
            </a:r>
            <a:r>
              <a:rPr lang="cs-CZ" sz="1400" dirty="0"/>
              <a:t> </a:t>
            </a:r>
            <a:r>
              <a:rPr lang="cs-CZ" sz="1400" dirty="0" err="1"/>
              <a:t>Inorgánica</a:t>
            </a:r>
            <a:endParaRPr lang="cs-CZ" sz="1400" dirty="0"/>
          </a:p>
          <a:p>
            <a:pPr lvl="1"/>
            <a:r>
              <a:rPr lang="cs-CZ" sz="1400" dirty="0" err="1"/>
              <a:t>Matemáticas</a:t>
            </a:r>
            <a:r>
              <a:rPr lang="cs-CZ" sz="1400" dirty="0"/>
              <a:t> </a:t>
            </a:r>
            <a:r>
              <a:rPr lang="cs-CZ" sz="1400" dirty="0" err="1"/>
              <a:t>Aplicadas</a:t>
            </a:r>
            <a:endParaRPr lang="cs-CZ" sz="1400" dirty="0"/>
          </a:p>
          <a:p>
            <a:pPr lvl="1"/>
            <a:r>
              <a:rPr lang="cs-CZ" sz="1400" dirty="0" err="1"/>
              <a:t>Análisis</a:t>
            </a:r>
            <a:r>
              <a:rPr lang="cs-CZ" sz="1400" dirty="0"/>
              <a:t> </a:t>
            </a:r>
            <a:r>
              <a:rPr lang="cs-CZ" sz="1400" dirty="0" err="1"/>
              <a:t>Matemático</a:t>
            </a:r>
            <a:endParaRPr lang="cs-CZ" sz="1400" dirty="0"/>
          </a:p>
          <a:p>
            <a:pPr lvl="1"/>
            <a:r>
              <a:rPr lang="cs-CZ" sz="1400" dirty="0" err="1"/>
              <a:t>Ciencias</a:t>
            </a:r>
            <a:r>
              <a:rPr lang="cs-CZ" sz="1400" dirty="0"/>
              <a:t> </a:t>
            </a:r>
            <a:r>
              <a:rPr lang="cs-CZ" sz="1400" dirty="0" err="1"/>
              <a:t>Geol</a:t>
            </a:r>
            <a:r>
              <a:rPr lang="es-ES" sz="1400" dirty="0" err="1"/>
              <a:t>ó</a:t>
            </a:r>
            <a:r>
              <a:rPr lang="cs-CZ" sz="1400" dirty="0" err="1"/>
              <a:t>gicas</a:t>
            </a:r>
            <a:endParaRPr lang="cs-CZ" sz="1400" dirty="0"/>
          </a:p>
          <a:p>
            <a:pPr lvl="1"/>
            <a:r>
              <a:rPr lang="cs-CZ" sz="1400" dirty="0" err="1"/>
              <a:t>Física</a:t>
            </a:r>
            <a:r>
              <a:rPr lang="cs-CZ" sz="1400" dirty="0"/>
              <a:t> </a:t>
            </a:r>
            <a:r>
              <a:rPr lang="cs-CZ" sz="1400" dirty="0" err="1"/>
              <a:t>Aplicada</a:t>
            </a:r>
            <a:endParaRPr lang="cs-CZ" sz="1400" dirty="0"/>
          </a:p>
          <a:p>
            <a:pPr lvl="1"/>
            <a:r>
              <a:rPr lang="cs-CZ" sz="1400" dirty="0" err="1"/>
              <a:t>Nanotecnología</a:t>
            </a:r>
            <a:endParaRPr lang="cs-CZ" sz="1400" dirty="0"/>
          </a:p>
          <a:p>
            <a:pPr lvl="1"/>
            <a:r>
              <a:rPr lang="cs-CZ" sz="1400" dirty="0" err="1"/>
              <a:t>Óptica</a:t>
            </a:r>
            <a:r>
              <a:rPr lang="cs-CZ" sz="1400" dirty="0"/>
              <a:t> y </a:t>
            </a:r>
            <a:r>
              <a:rPr lang="cs-CZ" sz="1400" dirty="0" err="1"/>
              <a:t>Optoelectrónica</a:t>
            </a:r>
            <a:endParaRPr lang="cs-CZ" sz="1400" dirty="0"/>
          </a:p>
          <a:p>
            <a:pPr lvl="1"/>
            <a:r>
              <a:rPr lang="cs-CZ" sz="1400" dirty="0" err="1"/>
              <a:t>Bioquímica</a:t>
            </a:r>
            <a:endParaRPr lang="cs-CZ" sz="1400" dirty="0"/>
          </a:p>
          <a:p>
            <a:pPr lvl="1"/>
            <a:r>
              <a:rPr lang="cs-CZ" sz="1400" dirty="0" err="1"/>
              <a:t>Geoinformática</a:t>
            </a:r>
            <a:r>
              <a:rPr lang="cs-CZ" sz="1400" dirty="0"/>
              <a:t> y </a:t>
            </a:r>
            <a:r>
              <a:rPr lang="cs-CZ" sz="1400" dirty="0" err="1"/>
              <a:t>Cartografía</a:t>
            </a:r>
            <a:endParaRPr lang="cs-CZ" sz="1400" dirty="0"/>
          </a:p>
          <a:p>
            <a:pPr lvl="1"/>
            <a:r>
              <a:rPr lang="cs-CZ" sz="1400" dirty="0" err="1"/>
              <a:t>Química</a:t>
            </a:r>
            <a:r>
              <a:rPr lang="cs-CZ" sz="1400" dirty="0"/>
              <a:t> </a:t>
            </a:r>
            <a:r>
              <a:rPr lang="cs-CZ" sz="1400" dirty="0" err="1"/>
              <a:t>Física</a:t>
            </a:r>
            <a:endParaRPr lang="cs-CZ" sz="1400" dirty="0"/>
          </a:p>
          <a:p>
            <a:pPr lvl="1"/>
            <a:r>
              <a:rPr lang="cs-CZ" sz="1400" dirty="0" err="1"/>
              <a:t>Qu</a:t>
            </a:r>
            <a:r>
              <a:rPr lang="es-ES" sz="1400" dirty="0"/>
              <a:t>í</a:t>
            </a:r>
            <a:r>
              <a:rPr lang="cs-CZ" sz="1400" dirty="0" err="1"/>
              <a:t>mica</a:t>
            </a:r>
            <a:r>
              <a:rPr lang="cs-CZ" sz="1400" dirty="0"/>
              <a:t> </a:t>
            </a:r>
            <a:r>
              <a:rPr lang="cs-CZ" sz="1400" dirty="0" err="1"/>
              <a:t>Nanomaterial</a:t>
            </a:r>
            <a:endParaRPr lang="en-US" sz="1200" dirty="0"/>
          </a:p>
          <a:p>
            <a:endParaRPr lang="en-CA" sz="1200" dirty="0"/>
          </a:p>
          <a:p>
            <a:endParaRPr lang="en-US" sz="1200" dirty="0"/>
          </a:p>
          <a:p>
            <a:pPr marL="0" indent="0">
              <a:lnSpc>
                <a:spcPct val="170000"/>
              </a:lnSpc>
              <a:buNone/>
            </a:pPr>
            <a:endParaRPr lang="en-US" sz="1200" dirty="0"/>
          </a:p>
          <a:p>
            <a:r>
              <a:rPr lang="cs-CZ" sz="1600" dirty="0" err="1"/>
              <a:t>Facultad</a:t>
            </a:r>
            <a:r>
              <a:rPr lang="cs-CZ" sz="1600" dirty="0"/>
              <a:t> de </a:t>
            </a:r>
            <a:r>
              <a:rPr lang="cs-CZ" sz="1600" dirty="0" err="1"/>
              <a:t>Medicina</a:t>
            </a:r>
            <a:r>
              <a:rPr lang="cs-CZ" sz="1600" dirty="0"/>
              <a:t> y </a:t>
            </a:r>
            <a:r>
              <a:rPr lang="cs-CZ" sz="1600" dirty="0" err="1"/>
              <a:t>Odontología</a:t>
            </a:r>
            <a:endParaRPr lang="en-US" sz="1600" dirty="0"/>
          </a:p>
          <a:p>
            <a:pPr lvl="1"/>
            <a:endParaRPr lang="es-ES" sz="1400" dirty="0"/>
          </a:p>
          <a:p>
            <a:pPr lvl="1"/>
            <a:r>
              <a:rPr lang="es-ES" sz="1400" dirty="0"/>
              <a:t>Ginecología y Obstetricia</a:t>
            </a:r>
          </a:p>
          <a:p>
            <a:pPr lvl="1"/>
            <a:r>
              <a:rPr lang="es-ES" sz="1400" dirty="0"/>
              <a:t>Higiene, Medicina Preventiva y Epidemiología</a:t>
            </a:r>
          </a:p>
          <a:p>
            <a:pPr lvl="1"/>
            <a:r>
              <a:rPr lang="es-ES" sz="1400" dirty="0"/>
              <a:t>Métodos de </a:t>
            </a:r>
            <a:r>
              <a:rPr lang="cs-CZ" sz="1400" dirty="0"/>
              <a:t>I</a:t>
            </a:r>
            <a:r>
              <a:rPr lang="es-ES" sz="1400" dirty="0"/>
              <a:t>magen</a:t>
            </a:r>
          </a:p>
          <a:p>
            <a:pPr lvl="1"/>
            <a:r>
              <a:rPr lang="es-ES" sz="1400" dirty="0"/>
              <a:t>Biología </a:t>
            </a:r>
            <a:r>
              <a:rPr lang="cs-CZ" sz="1400" dirty="0"/>
              <a:t>M</a:t>
            </a:r>
            <a:r>
              <a:rPr lang="es-ES" sz="1400" dirty="0"/>
              <a:t>édica</a:t>
            </a:r>
          </a:p>
          <a:p>
            <a:pPr lvl="1"/>
            <a:r>
              <a:rPr lang="es-ES" sz="1400" dirty="0"/>
              <a:t>Inmunología </a:t>
            </a:r>
            <a:r>
              <a:rPr lang="cs-CZ" sz="1400" dirty="0"/>
              <a:t>M</a:t>
            </a:r>
            <a:r>
              <a:rPr lang="es-ES" sz="1400" dirty="0"/>
              <a:t>édica</a:t>
            </a:r>
          </a:p>
          <a:p>
            <a:pPr lvl="1"/>
            <a:r>
              <a:rPr lang="es-ES" sz="1400" dirty="0"/>
              <a:t>Microbiología </a:t>
            </a:r>
            <a:r>
              <a:rPr lang="cs-CZ" sz="1400" dirty="0"/>
              <a:t>M</a:t>
            </a:r>
            <a:r>
              <a:rPr lang="es-ES" sz="1400" dirty="0"/>
              <a:t>édica</a:t>
            </a:r>
          </a:p>
          <a:p>
            <a:pPr lvl="1"/>
            <a:r>
              <a:rPr lang="es-ES" sz="1400" dirty="0"/>
              <a:t>Neurología</a:t>
            </a:r>
          </a:p>
          <a:p>
            <a:pPr lvl="1"/>
            <a:r>
              <a:rPr lang="es-ES" sz="1400" dirty="0"/>
              <a:t>Neurociencias</a:t>
            </a:r>
          </a:p>
          <a:p>
            <a:pPr lvl="1"/>
            <a:r>
              <a:rPr lang="es-ES" sz="1400" dirty="0"/>
              <a:t>Pediatría</a:t>
            </a:r>
          </a:p>
          <a:p>
            <a:pPr lvl="1"/>
            <a:r>
              <a:rPr lang="es-ES" sz="1400" dirty="0"/>
              <a:t>Fisiología y </a:t>
            </a:r>
            <a:r>
              <a:rPr lang="cs-CZ" sz="1400" dirty="0"/>
              <a:t>F</a:t>
            </a:r>
            <a:r>
              <a:rPr lang="es-ES" sz="1400" dirty="0"/>
              <a:t>isiología </a:t>
            </a:r>
            <a:r>
              <a:rPr lang="cs-CZ" sz="1400" dirty="0"/>
              <a:t>P</a:t>
            </a:r>
            <a:r>
              <a:rPr lang="es-ES" sz="1400" dirty="0"/>
              <a:t>atológica</a:t>
            </a:r>
          </a:p>
          <a:p>
            <a:pPr lvl="1"/>
            <a:r>
              <a:rPr lang="es-ES" sz="1400" dirty="0"/>
              <a:t>Medicina </a:t>
            </a:r>
            <a:r>
              <a:rPr lang="cs-CZ" sz="1400" dirty="0"/>
              <a:t>S</a:t>
            </a:r>
            <a:r>
              <a:rPr lang="es-ES" sz="1400" dirty="0"/>
              <a:t>ocial</a:t>
            </a:r>
          </a:p>
          <a:p>
            <a:pPr lvl="1"/>
            <a:r>
              <a:rPr lang="es-ES" sz="1400" dirty="0"/>
              <a:t>Urología</a:t>
            </a:r>
            <a:endParaRPr lang="en-CA" sz="1200" b="1" dirty="0"/>
          </a:p>
          <a:p>
            <a:pPr marL="0" indent="0">
              <a:buNone/>
            </a:pPr>
            <a:r>
              <a:rPr lang="cs-CZ" sz="1200" dirty="0"/>
              <a:t> </a:t>
            </a:r>
            <a:endParaRPr lang="en-CA" sz="1200" dirty="0"/>
          </a:p>
          <a:p>
            <a:pPr marL="0" indent="0">
              <a:lnSpc>
                <a:spcPct val="110000"/>
              </a:lnSpc>
              <a:buNone/>
            </a:pPr>
            <a:endParaRPr lang="cs-CZ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CD1DC4-B5A5-493C-96BE-A129C8F614D5}"/>
              </a:ext>
            </a:extLst>
          </p:cNvPr>
          <p:cNvSpPr txBox="1"/>
          <p:nvPr/>
        </p:nvSpPr>
        <p:spPr>
          <a:xfrm>
            <a:off x="1137257" y="5602527"/>
            <a:ext cx="679578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cs-CZ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Más</a:t>
            </a:r>
            <a:r>
              <a:rPr lang="cs-CZ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cs-CZ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información</a:t>
            </a:r>
            <a:r>
              <a:rPr lang="cs-CZ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cs-CZ" sz="1600" dirty="0">
                <a:hlinkClick r:id="rId4"/>
              </a:rPr>
              <a:t>https://studijniprogramy.upol.cz/en/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63575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1835" y="1555459"/>
            <a:ext cx="7560000" cy="746870"/>
          </a:xfrm>
        </p:spPr>
        <p:txBody>
          <a:bodyPr>
            <a:normAutofit/>
          </a:bodyPr>
          <a:lstStyle/>
          <a:p>
            <a:r>
              <a:rPr lang="cs-CZ" sz="3600" dirty="0"/>
              <a:t>COOPERACIÓN INTERNACIONAL</a:t>
            </a:r>
          </a:p>
        </p:txBody>
      </p:sp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61541763"/>
              </p:ext>
            </p:extLst>
          </p:nvPr>
        </p:nvGraphicFramePr>
        <p:xfrm>
          <a:off x="260013" y="2122715"/>
          <a:ext cx="8441872" cy="1983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EEEEE6"/>
              </a:clrFrom>
              <a:clrTo>
                <a:srgbClr val="EEEE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585" y="4410714"/>
            <a:ext cx="5502729" cy="1956984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2815435" y="4090306"/>
            <a:ext cx="3118760" cy="640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b="1" dirty="0"/>
              <a:t>303</a:t>
            </a:r>
            <a:r>
              <a:rPr lang="en-US" dirty="0"/>
              <a:t> </a:t>
            </a:r>
            <a:r>
              <a:rPr lang="cs-CZ" dirty="0" err="1"/>
              <a:t>asociados</a:t>
            </a:r>
            <a:r>
              <a:rPr lang="en-US" dirty="0"/>
              <a:t> </a:t>
            </a:r>
            <a:r>
              <a:rPr lang="cs-CZ" dirty="0"/>
              <a:t>en</a:t>
            </a:r>
            <a:r>
              <a:rPr lang="en-US" dirty="0"/>
              <a:t> </a:t>
            </a:r>
            <a:r>
              <a:rPr lang="en-US" b="1" dirty="0"/>
              <a:t>27</a:t>
            </a:r>
            <a:r>
              <a:rPr lang="en-US" dirty="0"/>
              <a:t> </a:t>
            </a:r>
            <a:r>
              <a:rPr lang="cs-CZ" dirty="0" err="1"/>
              <a:t>países</a:t>
            </a:r>
            <a:r>
              <a:rPr lang="en-US" dirty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543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1835" y="1555459"/>
            <a:ext cx="7560000" cy="746870"/>
          </a:xfrm>
        </p:spPr>
        <p:txBody>
          <a:bodyPr>
            <a:normAutofit/>
          </a:bodyPr>
          <a:lstStyle/>
          <a:p>
            <a:r>
              <a:rPr lang="cs-CZ" sz="3600" dirty="0"/>
              <a:t>COOPERACIÓN INTERNACIONAL</a:t>
            </a:r>
          </a:p>
        </p:txBody>
      </p:sp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EEEEE6"/>
              </a:clrFrom>
              <a:clrTo>
                <a:srgbClr val="EEEE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585" y="4598493"/>
            <a:ext cx="5502729" cy="1956984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23641822"/>
              </p:ext>
            </p:extLst>
          </p:nvPr>
        </p:nvGraphicFramePr>
        <p:xfrm>
          <a:off x="663537" y="2165190"/>
          <a:ext cx="7304805" cy="2317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475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7376" y="1103870"/>
            <a:ext cx="8177684" cy="929038"/>
          </a:xfrm>
        </p:spPr>
        <p:txBody>
          <a:bodyPr>
            <a:normAutofit/>
          </a:bodyPr>
          <a:lstStyle/>
          <a:p>
            <a:r>
              <a:rPr lang="es-ES" sz="3100" dirty="0"/>
              <a:t/>
            </a:r>
            <a:br>
              <a:rPr lang="es-ES" sz="3100" dirty="0"/>
            </a:br>
            <a:r>
              <a:rPr lang="es-ES" sz="2200" dirty="0"/>
              <a:t>ÁREAS PRINCIPALES DE LA CIENCIA Y LA INVESTIGACIÓN</a:t>
            </a:r>
            <a:endParaRPr lang="cs-CZ" sz="2200" dirty="0"/>
          </a:p>
        </p:txBody>
      </p:sp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95507" y="2032908"/>
            <a:ext cx="7672886" cy="2677886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Formación, diagnóstico, tratamiento y prevención de tumores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Biología, bioquímica y bioenergética de plantas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Nanomateriales en ciencias de la vida y medicina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Química de sustancias fisiológicamente activas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Física cuántica, criptografía cuántica, óptica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Movimiento humano y actividad física, </a:t>
            </a:r>
            <a:r>
              <a:rPr lang="cs-CZ" sz="2800" dirty="0"/>
              <a:t>k</a:t>
            </a:r>
            <a:r>
              <a:rPr lang="es-ES" sz="2800" dirty="0" err="1"/>
              <a:t>inantropología</a:t>
            </a:r>
            <a:endParaRPr lang="es-E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Educación especial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Arte e Historia del Arte</a:t>
            </a:r>
            <a:endParaRPr lang="en-US" sz="2800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776803"/>
            <a:ext cx="8999538" cy="165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48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42331" y="1326858"/>
            <a:ext cx="7493566" cy="74687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dirty="0"/>
              <a:t>CENTROS DE CIENCIA E INVESTIGACIÓN</a:t>
            </a:r>
            <a:endParaRPr lang="cs-CZ" sz="3200" dirty="0"/>
          </a:p>
        </p:txBody>
      </p:sp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59027" y="2073729"/>
            <a:ext cx="7693037" cy="3894364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endParaRPr lang="es-ES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800" dirty="0"/>
              <a:t>Centro de Biotecnología e Investigación Agrícola de la Región de </a:t>
            </a:r>
            <a:r>
              <a:rPr lang="es-ES" sz="2800" dirty="0" err="1"/>
              <a:t>Haná</a:t>
            </a:r>
            <a:endParaRPr lang="es-ES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800" dirty="0"/>
              <a:t>Centro Regional de Tecnologías Avanzadas y Materiales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800" dirty="0"/>
              <a:t>Instituto de Medicina Molecular y Traslacional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800" dirty="0"/>
              <a:t>Centro de Investigación de Óptica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800" dirty="0"/>
              <a:t>Laboratorio de Reguladores del Crecimiento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800" dirty="0"/>
              <a:t>Centro de Investigación en Kin</a:t>
            </a:r>
            <a:r>
              <a:rPr lang="cs-CZ" sz="2800" dirty="0" err="1"/>
              <a:t>antropología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5526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2920" y="1416665"/>
            <a:ext cx="7493566" cy="746870"/>
          </a:xfrm>
        </p:spPr>
        <p:txBody>
          <a:bodyPr>
            <a:normAutofit/>
          </a:bodyPr>
          <a:lstStyle/>
          <a:p>
            <a:r>
              <a:rPr lang="cs-CZ" sz="3200" dirty="0"/>
              <a:t>CONTACTO</a:t>
            </a:r>
          </a:p>
        </p:txBody>
      </p:sp>
      <p:sp>
        <p:nvSpPr>
          <p:cNvPr id="9" name="Zástupný symbol pro zápatí 5"/>
          <p:cNvSpPr txBox="1">
            <a:spLocks/>
          </p:cNvSpPr>
          <p:nvPr/>
        </p:nvSpPr>
        <p:spPr>
          <a:xfrm>
            <a:off x="1232400" y="6525900"/>
            <a:ext cx="68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cs-CZ"/>
            </a:defPPr>
            <a:lvl1pPr marL="0" algn="l" defTabSz="905073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2537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507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7610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014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2683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5219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7756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0292" algn="l" defTabSz="905073" rtl="0" eaLnBrk="1" latinLnBrk="0" hangingPunct="1">
              <a:defRPr sz="17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dirty="0"/>
              <a:t>International Relations Office, Palacký University Olomouc, Křížkovského 8, 771 47 Olomouc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79178" y="2212520"/>
            <a:ext cx="7672886" cy="4073979"/>
          </a:xfrm>
        </p:spPr>
        <p:txBody>
          <a:bodyPr>
            <a:normAutofit fontScale="92500" lnSpcReduction="20000"/>
          </a:bodyPr>
          <a:lstStyle/>
          <a:p>
            <a:r>
              <a:rPr lang="en-US" sz="2200" b="1" dirty="0"/>
              <a:t>International Relations Office</a:t>
            </a:r>
          </a:p>
          <a:p>
            <a:r>
              <a:rPr lang="en-US" sz="2200" dirty="0" err="1"/>
              <a:t>Křížkovského</a:t>
            </a:r>
            <a:r>
              <a:rPr lang="en-US" sz="2200" dirty="0"/>
              <a:t> 8</a:t>
            </a:r>
          </a:p>
          <a:p>
            <a:r>
              <a:rPr lang="en-US" sz="2200" dirty="0"/>
              <a:t>771</a:t>
            </a:r>
            <a:r>
              <a:rPr lang="cs-CZ" sz="2200" dirty="0"/>
              <a:t> </a:t>
            </a:r>
            <a:r>
              <a:rPr lang="en-US" sz="2200" dirty="0"/>
              <a:t>47 Olomouc</a:t>
            </a:r>
            <a:endParaRPr lang="cs-CZ" sz="2200" dirty="0"/>
          </a:p>
          <a:p>
            <a:r>
              <a:rPr lang="cs-CZ" sz="2200" dirty="0"/>
              <a:t>Czech Republic</a:t>
            </a:r>
          </a:p>
          <a:p>
            <a:endParaRPr lang="cs-CZ" sz="2200" dirty="0"/>
          </a:p>
          <a:p>
            <a:r>
              <a:rPr lang="cs-CZ" sz="2200" dirty="0">
                <a:hlinkClick r:id="rId2"/>
              </a:rPr>
              <a:t>www.upol.cz/en/</a:t>
            </a:r>
            <a:endParaRPr lang="cs-CZ" sz="2200" dirty="0"/>
          </a:p>
          <a:p>
            <a:r>
              <a:rPr lang="cs-CZ" sz="2200" dirty="0"/>
              <a:t>Email: </a:t>
            </a:r>
            <a:r>
              <a:rPr lang="cs-CZ" sz="2200" dirty="0">
                <a:hlinkClick r:id="rId3"/>
              </a:rPr>
              <a:t>www.iro@.upol.cz</a:t>
            </a:r>
            <a:r>
              <a:rPr lang="cs-CZ" sz="2200" dirty="0"/>
              <a:t>, </a:t>
            </a:r>
            <a:r>
              <a:rPr lang="cs-CZ" sz="2200" dirty="0">
                <a:hlinkClick r:id="rId4"/>
              </a:rPr>
              <a:t>admissions@upol.cz</a:t>
            </a:r>
            <a:endParaRPr lang="cs-CZ" sz="2200" dirty="0"/>
          </a:p>
          <a:p>
            <a:r>
              <a:rPr lang="cs-CZ" sz="2200" dirty="0"/>
              <a:t>Video: </a:t>
            </a:r>
            <a:r>
              <a:rPr lang="cs-CZ" sz="2200" dirty="0">
                <a:hlinkClick r:id="rId5"/>
              </a:rPr>
              <a:t>https://www.youtube.com/watch?v=z1nHw2xhw3M&amp;t=45s</a:t>
            </a:r>
            <a:endParaRPr lang="en-US" sz="2200" dirty="0"/>
          </a:p>
          <a:p>
            <a:r>
              <a:rPr lang="cs-CZ" sz="2800" dirty="0"/>
              <a:t>	</a:t>
            </a:r>
          </a:p>
          <a:p>
            <a:pPr algn="r"/>
            <a:r>
              <a:rPr lang="cs-CZ" sz="2800" b="1" dirty="0"/>
              <a:t>		</a:t>
            </a:r>
          </a:p>
          <a:p>
            <a:pPr algn="r"/>
            <a:r>
              <a:rPr lang="cs-CZ" sz="2800" b="1" dirty="0"/>
              <a:t>International Relations UP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865" y="5273561"/>
            <a:ext cx="857817" cy="85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1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P_prezentace_en">
  <a:themeElements>
    <a:clrScheme name="U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BAB"/>
      </a:accent1>
      <a:accent2>
        <a:srgbClr val="6C6D70"/>
      </a:accent2>
      <a:accent3>
        <a:srgbClr val="A5A5A5"/>
      </a:accent3>
      <a:accent4>
        <a:srgbClr val="ED7D3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_Prezentace_EN_1.potx" id="{F90A9432-1FFB-49C1-B91A-7C6CDFFC56CF}" vid="{CFCD0A66-FA23-4F51-B49B-8152364C795E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UP_prezentace_en</Template>
  <TotalTime>1750</TotalTime>
  <Words>854</Words>
  <Application>Microsoft Office PowerPoint</Application>
  <PresentationFormat>Vlastní</PresentationFormat>
  <Paragraphs>259</Paragraphs>
  <Slides>18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UP_prezentace_en</vt:lpstr>
      <vt:lpstr>Prezentace aplikace PowerPoint</vt:lpstr>
      <vt:lpstr>UNIVERSIDAD PALACKÝ DE OLOMOUC</vt:lpstr>
      <vt:lpstr>OLOMOUC  CENTRO DE CULTURA Y EDUCACIÓN</vt:lpstr>
      <vt:lpstr>UNIVERSIDAD PALACKÝ DE OLOMOUC</vt:lpstr>
      <vt:lpstr>FACULTADES</vt:lpstr>
      <vt:lpstr>INSTITUTOS Y SERVICIOS</vt:lpstr>
      <vt:lpstr>ESTUDAINTES Y PERSONAL</vt:lpstr>
      <vt:lpstr>EDUCACIÓN</vt:lpstr>
      <vt:lpstr>ÁREAS DE ESTUDIO</vt:lpstr>
      <vt:lpstr>PROGRAMAS DE ESTUDIO ACREDITADOS EN INGLÉS</vt:lpstr>
      <vt:lpstr>PROGRAMAS DE ESTUDIO ACREDITADOS EN INGLÉS</vt:lpstr>
      <vt:lpstr>PROGRAMAS DE ESTUDIO ACREDITADOS EN INGLÉS</vt:lpstr>
      <vt:lpstr>PROGRAMAS DE ESTUDIO ACREDITADOS EN INGLÉS   </vt:lpstr>
      <vt:lpstr>COOPERACIÓN INTERNACIONAL</vt:lpstr>
      <vt:lpstr>COOPERACIÓN INTERNACIONAL</vt:lpstr>
      <vt:lpstr> ÁREAS PRINCIPALES DE LA CIENCIA Y LA INVESTIGACIÓN</vt:lpstr>
      <vt:lpstr>CENTROS DE CIENCIA E INVESTIGACIÓN</vt:lpstr>
      <vt:lpstr>CONTACTO</vt:lpstr>
    </vt:vector>
  </TitlesOfParts>
  <Company>Univerzita Palackého v Olomouci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Bublikova Stepanka</dc:creator>
  <cp:lastModifiedBy>Daniel Nemrava</cp:lastModifiedBy>
  <cp:revision>64</cp:revision>
  <dcterms:created xsi:type="dcterms:W3CDTF">2015-03-13T08:27:59Z</dcterms:created>
  <dcterms:modified xsi:type="dcterms:W3CDTF">2019-05-20T21:24:16Z</dcterms:modified>
</cp:coreProperties>
</file>